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5" r:id="rId2"/>
    <p:sldMasterId id="2147483794" r:id="rId3"/>
  </p:sldMasterIdLst>
  <p:notesMasterIdLst>
    <p:notesMasterId r:id="rId19"/>
  </p:notesMasterIdLst>
  <p:sldIdLst>
    <p:sldId id="256" r:id="rId4"/>
    <p:sldId id="289" r:id="rId5"/>
    <p:sldId id="267" r:id="rId6"/>
    <p:sldId id="877" r:id="rId7"/>
    <p:sldId id="261" r:id="rId8"/>
    <p:sldId id="867" r:id="rId9"/>
    <p:sldId id="269" r:id="rId10"/>
    <p:sldId id="874" r:id="rId11"/>
    <p:sldId id="864" r:id="rId12"/>
    <p:sldId id="278" r:id="rId13"/>
    <p:sldId id="287" r:id="rId14"/>
    <p:sldId id="288" r:id="rId15"/>
    <p:sldId id="879" r:id="rId16"/>
    <p:sldId id="87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Скоблина" userId="bcabd6e3fb000190" providerId="LiveId" clId="{55F3075C-E28E-424E-99E5-9956BBD305E9}"/>
    <pc:docChg chg="undo custSel addSld delSld modSld sldOrd modMainMaster">
      <pc:chgData name="Наталья Скоблина" userId="bcabd6e3fb000190" providerId="LiveId" clId="{55F3075C-E28E-424E-99E5-9956BBD305E9}" dt="2022-03-22T05:27:04.652" v="466" actId="14100"/>
      <pc:docMkLst>
        <pc:docMk/>
      </pc:docMkLst>
      <pc:sldChg chg="addSp delSp modSp mod modTransition setBg modAnim delDesignElem">
        <pc:chgData name="Наталья Скоблина" userId="bcabd6e3fb000190" providerId="LiveId" clId="{55F3075C-E28E-424E-99E5-9956BBD305E9}" dt="2022-03-22T05:27:04.652" v="466" actId="14100"/>
        <pc:sldMkLst>
          <pc:docMk/>
          <pc:sldMk cId="1471498275" sldId="256"/>
        </pc:sldMkLst>
        <pc:spChg chg="mod">
          <ac:chgData name="Наталья Скоблина" userId="bcabd6e3fb000190" providerId="LiveId" clId="{55F3075C-E28E-424E-99E5-9956BBD305E9}" dt="2022-03-20T11:07:33.093" v="374" actId="255"/>
          <ac:spMkLst>
            <pc:docMk/>
            <pc:sldMk cId="1471498275" sldId="256"/>
            <ac:spMk id="2" creationId="{9A46FFDF-6F16-4D69-86BB-12625AEE398C}"/>
          </ac:spMkLst>
        </pc:spChg>
        <pc:spChg chg="mod ord">
          <ac:chgData name="Наталья Скоблина" userId="bcabd6e3fb000190" providerId="LiveId" clId="{55F3075C-E28E-424E-99E5-9956BBD305E9}" dt="2022-03-22T05:27:04.652" v="466" actId="14100"/>
          <ac:spMkLst>
            <pc:docMk/>
            <pc:sldMk cId="1471498275" sldId="256"/>
            <ac:spMk id="3" creationId="{8D33CB55-7FE5-439F-9103-21154A59D020}"/>
          </ac:spMkLst>
        </pc:spChg>
        <pc:spChg chg="del">
          <ac:chgData name="Наталья Скоблина" userId="bcabd6e3fb000190" providerId="LiveId" clId="{55F3075C-E28E-424E-99E5-9956BBD305E9}" dt="2022-03-20T10:06:33.444" v="40" actId="26606"/>
          <ac:spMkLst>
            <pc:docMk/>
            <pc:sldMk cId="1471498275" sldId="256"/>
            <ac:spMk id="8" creationId="{C28D0172-F2E0-4763-9C35-F022664959D8}"/>
          </ac:spMkLst>
        </pc:spChg>
        <pc:spChg chg="del">
          <ac:chgData name="Наталья Скоблина" userId="bcabd6e3fb000190" providerId="LiveId" clId="{55F3075C-E28E-424E-99E5-9956BBD305E9}" dt="2022-03-20T10:06:33.444" v="40" actId="26606"/>
          <ac:spMkLst>
            <pc:docMk/>
            <pc:sldMk cId="1471498275" sldId="256"/>
            <ac:spMk id="10" creationId="{9F2851FB-E841-4509-8A6D-A416376EA380}"/>
          </ac:spMkLst>
        </pc:spChg>
        <pc:spChg chg="del">
          <ac:chgData name="Наталья Скоблина" userId="bcabd6e3fb000190" providerId="LiveId" clId="{55F3075C-E28E-424E-99E5-9956BBD305E9}" dt="2022-03-20T10:06:33.444" v="40" actId="26606"/>
          <ac:spMkLst>
            <pc:docMk/>
            <pc:sldMk cId="1471498275" sldId="256"/>
            <ac:spMk id="12" creationId="{DF6FB2B2-CE21-407F-B22E-302DADC2C3D3}"/>
          </ac:spMkLst>
        </pc:spChg>
        <pc:spChg chg="add del">
          <ac:chgData name="Наталья Скоблина" userId="bcabd6e3fb000190" providerId="LiveId" clId="{55F3075C-E28E-424E-99E5-9956BBD305E9}" dt="2022-03-20T10:08:21.780" v="93" actId="26606"/>
          <ac:spMkLst>
            <pc:docMk/>
            <pc:sldMk cId="1471498275" sldId="256"/>
            <ac:spMk id="75" creationId="{989BE678-777B-482A-A616-FEDC47B162E5}"/>
          </ac:spMkLst>
        </pc:spChg>
        <pc:spChg chg="add del">
          <ac:chgData name="Наталья Скоблина" userId="bcabd6e3fb000190" providerId="LiveId" clId="{55F3075C-E28E-424E-99E5-9956BBD305E9}" dt="2022-03-20T10:08:21.780" v="93" actId="26606"/>
          <ac:spMkLst>
            <pc:docMk/>
            <pc:sldMk cId="1471498275" sldId="256"/>
            <ac:spMk id="81" creationId="{D28BE0C3-2102-4820-B88B-A448B1840D14}"/>
          </ac:spMkLst>
        </pc:spChg>
        <pc:spChg chg="add del">
          <ac:chgData name="Наталья Скоблина" userId="bcabd6e3fb000190" providerId="LiveId" clId="{55F3075C-E28E-424E-99E5-9956BBD305E9}" dt="2022-03-20T10:08:21.780" v="93" actId="26606"/>
          <ac:spMkLst>
            <pc:docMk/>
            <pc:sldMk cId="1471498275" sldId="256"/>
            <ac:spMk id="83" creationId="{8D489E29-742E-4D34-AB08-CE3217805B81}"/>
          </ac:spMkLst>
        </pc:spChg>
        <pc:spChg chg="add del">
          <ac:chgData name="Наталья Скоблина" userId="bcabd6e3fb000190" providerId="LiveId" clId="{55F3075C-E28E-424E-99E5-9956BBD305E9}" dt="2022-03-20T10:06:57.756" v="44" actId="26606"/>
          <ac:spMkLst>
            <pc:docMk/>
            <pc:sldMk cId="1471498275" sldId="256"/>
            <ac:spMk id="139" creationId="{989BE678-777B-482A-A616-FEDC47B162E5}"/>
          </ac:spMkLst>
        </pc:spChg>
        <pc:spChg chg="add del">
          <ac:chgData name="Наталья Скоблина" userId="bcabd6e3fb000190" providerId="LiveId" clId="{55F3075C-E28E-424E-99E5-9956BBD305E9}" dt="2022-03-20T10:06:57.756" v="44" actId="26606"/>
          <ac:spMkLst>
            <pc:docMk/>
            <pc:sldMk cId="1471498275" sldId="256"/>
            <ac:spMk id="145" creationId="{D28BE0C3-2102-4820-B88B-A448B1840D14}"/>
          </ac:spMkLst>
        </pc:spChg>
        <pc:spChg chg="add del">
          <ac:chgData name="Наталья Скоблина" userId="bcabd6e3fb000190" providerId="LiveId" clId="{55F3075C-E28E-424E-99E5-9956BBD305E9}" dt="2022-03-20T10:06:57.756" v="44" actId="26606"/>
          <ac:spMkLst>
            <pc:docMk/>
            <pc:sldMk cId="1471498275" sldId="256"/>
            <ac:spMk id="147" creationId="{C8A3C342-1D03-412F-8DD3-BF519E8E0AE9}"/>
          </ac:spMkLst>
        </pc:spChg>
        <pc:spChg chg="add del">
          <ac:chgData name="Наталья Скоблина" userId="bcabd6e3fb000190" providerId="LiveId" clId="{55F3075C-E28E-424E-99E5-9956BBD305E9}" dt="2022-03-20T10:06:57.756" v="44" actId="26606"/>
          <ac:spMkLst>
            <pc:docMk/>
            <pc:sldMk cId="1471498275" sldId="256"/>
            <ac:spMk id="149" creationId="{81CC9B02-E087-4350-AEBD-2C3CF001AF01}"/>
          </ac:spMkLst>
        </pc:spChg>
        <pc:spChg chg="add del">
          <ac:chgData name="Наталья Скоблина" userId="bcabd6e3fb000190" providerId="LiveId" clId="{55F3075C-E28E-424E-99E5-9956BBD305E9}" dt="2022-03-20T10:06:57.756" v="44" actId="26606"/>
          <ac:spMkLst>
            <pc:docMk/>
            <pc:sldMk cId="1471498275" sldId="256"/>
            <ac:spMk id="151" creationId="{D6F18ACE-6E82-4ADC-8A2F-A1771B309B16}"/>
          </ac:spMkLst>
        </pc:spChg>
        <pc:spChg chg="add del">
          <ac:chgData name="Наталья Скоблина" userId="bcabd6e3fb000190" providerId="LiveId" clId="{55F3075C-E28E-424E-99E5-9956BBD305E9}" dt="2022-03-20T10:25:27.309" v="137"/>
          <ac:spMkLst>
            <pc:docMk/>
            <pc:sldMk cId="1471498275" sldId="256"/>
            <ac:spMk id="6148" creationId="{E4F17063-EDA4-417B-946F-BA357F3B390D}"/>
          </ac:spMkLst>
        </pc:spChg>
        <pc:spChg chg="add del">
          <ac:chgData name="Наталья Скоблина" userId="bcabd6e3fb000190" providerId="LiveId" clId="{55F3075C-E28E-424E-99E5-9956BBD305E9}" dt="2022-03-20T10:25:27.309" v="137"/>
          <ac:spMkLst>
            <pc:docMk/>
            <pc:sldMk cId="1471498275" sldId="256"/>
            <ac:spMk id="6149" creationId="{D36F3EEA-55D4-4677-80E7-92D00B8F343B}"/>
          </ac:spMkLst>
        </pc:spChg>
        <pc:spChg chg="add">
          <ac:chgData name="Наталья Скоблина" userId="bcabd6e3fb000190" providerId="LiveId" clId="{55F3075C-E28E-424E-99E5-9956BBD305E9}" dt="2022-03-20T10:28:01.803" v="165" actId="26606"/>
          <ac:spMkLst>
            <pc:docMk/>
            <pc:sldMk cId="1471498275" sldId="256"/>
            <ac:spMk id="6150" creationId="{A29398BB-6F62-472B-88B2-8D942FEBFB20}"/>
          </ac:spMkLst>
        </pc:spChg>
        <pc:spChg chg="add">
          <ac:chgData name="Наталья Скоблина" userId="bcabd6e3fb000190" providerId="LiveId" clId="{55F3075C-E28E-424E-99E5-9956BBD305E9}" dt="2022-03-20T10:28:01.803" v="165" actId="26606"/>
          <ac:spMkLst>
            <pc:docMk/>
            <pc:sldMk cId="1471498275" sldId="256"/>
            <ac:spMk id="6151" creationId="{615A59BC-530D-4881-A29E-CB9EE2D49271}"/>
          </ac:spMkLst>
        </pc:spChg>
        <pc:spChg chg="add">
          <ac:chgData name="Наталья Скоблина" userId="bcabd6e3fb000190" providerId="LiveId" clId="{55F3075C-E28E-424E-99E5-9956BBD305E9}" dt="2022-03-20T10:28:01.803" v="165" actId="26606"/>
          <ac:spMkLst>
            <pc:docMk/>
            <pc:sldMk cId="1471498275" sldId="256"/>
            <ac:spMk id="6152" creationId="{25E816B0-A826-4F6C-B444-91E42AB2A9B4}"/>
          </ac:spMkLst>
        </pc:spChg>
        <pc:spChg chg="add">
          <ac:chgData name="Наталья Скоблина" userId="bcabd6e3fb000190" providerId="LiveId" clId="{55F3075C-E28E-424E-99E5-9956BBD305E9}" dt="2022-03-20T10:28:01.803" v="165" actId="26606"/>
          <ac:spMkLst>
            <pc:docMk/>
            <pc:sldMk cId="1471498275" sldId="256"/>
            <ac:spMk id="6153" creationId="{89E7A3B0-8177-473E-B1D0-59D0661DCBA4}"/>
          </ac:spMkLst>
        </pc:spChg>
        <pc:picChg chg="add mod ord">
          <ac:chgData name="Наталья Скоблина" userId="bcabd6e3fb000190" providerId="LiveId" clId="{55F3075C-E28E-424E-99E5-9956BBD305E9}" dt="2022-03-20T10:28:01.803" v="165" actId="26606"/>
          <ac:picMkLst>
            <pc:docMk/>
            <pc:sldMk cId="1471498275" sldId="256"/>
            <ac:picMk id="26" creationId="{9E8119B6-71D8-4457-96E1-A6C56937AD7C}"/>
          </ac:picMkLst>
        </pc:picChg>
        <pc:picChg chg="add mod">
          <ac:chgData name="Наталья Скоблина" userId="bcabd6e3fb000190" providerId="LiveId" clId="{55F3075C-E28E-424E-99E5-9956BBD305E9}" dt="2022-03-20T10:28:01.803" v="165" actId="26606"/>
          <ac:picMkLst>
            <pc:docMk/>
            <pc:sldMk cId="1471498275" sldId="256"/>
            <ac:picMk id="27" creationId="{D7AC2147-DC71-45DD-8B5B-E7F1D106B22C}"/>
          </ac:picMkLst>
        </pc:picChg>
        <pc:picChg chg="add del">
          <ac:chgData name="Наталья Скоблина" userId="bcabd6e3fb000190" providerId="LiveId" clId="{55F3075C-E28E-424E-99E5-9956BBD305E9}" dt="2022-03-20T10:08:21.780" v="93" actId="26606"/>
          <ac:picMkLst>
            <pc:docMk/>
            <pc:sldMk cId="1471498275" sldId="256"/>
            <ac:picMk id="71" creationId="{DF19BAF3-7E20-4B9D-B544-BABAEEA1FA75}"/>
          </ac:picMkLst>
        </pc:picChg>
        <pc:picChg chg="add del">
          <ac:chgData name="Наталья Скоблина" userId="bcabd6e3fb000190" providerId="LiveId" clId="{55F3075C-E28E-424E-99E5-9956BBD305E9}" dt="2022-03-20T10:08:21.780" v="93" actId="26606"/>
          <ac:picMkLst>
            <pc:docMk/>
            <pc:sldMk cId="1471498275" sldId="256"/>
            <ac:picMk id="73" creationId="{950648F4-ABCD-4DF0-8641-76CFB2354721}"/>
          </ac:picMkLst>
        </pc:picChg>
        <pc:picChg chg="add del">
          <ac:chgData name="Наталья Скоблина" userId="bcabd6e3fb000190" providerId="LiveId" clId="{55F3075C-E28E-424E-99E5-9956BBD305E9}" dt="2022-03-20T10:08:21.780" v="93" actId="26606"/>
          <ac:picMkLst>
            <pc:docMk/>
            <pc:sldMk cId="1471498275" sldId="256"/>
            <ac:picMk id="77" creationId="{CF1EB4BD-9C7E-4AA3-9681-C7EB0DA6250B}"/>
          </ac:picMkLst>
        </pc:picChg>
        <pc:picChg chg="add del">
          <ac:chgData name="Наталья Скоблина" userId="bcabd6e3fb000190" providerId="LiveId" clId="{55F3075C-E28E-424E-99E5-9956BBD305E9}" dt="2022-03-20T10:08:21.780" v="93" actId="26606"/>
          <ac:picMkLst>
            <pc:docMk/>
            <pc:sldMk cId="1471498275" sldId="256"/>
            <ac:picMk id="79" creationId="{94AAE3AA-3759-4D28-B0EF-575F25A5146C}"/>
          </ac:picMkLst>
        </pc:picChg>
        <pc:picChg chg="add del">
          <ac:chgData name="Наталья Скоблина" userId="bcabd6e3fb000190" providerId="LiveId" clId="{55F3075C-E28E-424E-99E5-9956BBD305E9}" dt="2022-03-20T10:06:57.756" v="44" actId="26606"/>
          <ac:picMkLst>
            <pc:docMk/>
            <pc:sldMk cId="1471498275" sldId="256"/>
            <ac:picMk id="135" creationId="{DF19BAF3-7E20-4B9D-B544-BABAEEA1FA75}"/>
          </ac:picMkLst>
        </pc:picChg>
        <pc:picChg chg="add del">
          <ac:chgData name="Наталья Скоблина" userId="bcabd6e3fb000190" providerId="LiveId" clId="{55F3075C-E28E-424E-99E5-9956BBD305E9}" dt="2022-03-20T10:06:57.756" v="44" actId="26606"/>
          <ac:picMkLst>
            <pc:docMk/>
            <pc:sldMk cId="1471498275" sldId="256"/>
            <ac:picMk id="137" creationId="{950648F4-ABCD-4DF0-8641-76CFB2354721}"/>
          </ac:picMkLst>
        </pc:picChg>
        <pc:picChg chg="add del">
          <ac:chgData name="Наталья Скоблина" userId="bcabd6e3fb000190" providerId="LiveId" clId="{55F3075C-E28E-424E-99E5-9956BBD305E9}" dt="2022-03-20T10:06:57.756" v="44" actId="26606"/>
          <ac:picMkLst>
            <pc:docMk/>
            <pc:sldMk cId="1471498275" sldId="256"/>
            <ac:picMk id="141" creationId="{CF1EB4BD-9C7E-4AA3-9681-C7EB0DA6250B}"/>
          </ac:picMkLst>
        </pc:picChg>
        <pc:picChg chg="add del">
          <ac:chgData name="Наталья Скоблина" userId="bcabd6e3fb000190" providerId="LiveId" clId="{55F3075C-E28E-424E-99E5-9956BBD305E9}" dt="2022-03-20T10:06:57.756" v="44" actId="26606"/>
          <ac:picMkLst>
            <pc:docMk/>
            <pc:sldMk cId="1471498275" sldId="256"/>
            <ac:picMk id="143" creationId="{94AAE3AA-3759-4D28-B0EF-575F25A5146C}"/>
          </ac:picMkLst>
        </pc:picChg>
        <pc:picChg chg="add mod ord">
          <ac:chgData name="Наталья Скоблина" userId="bcabd6e3fb000190" providerId="LiveId" clId="{55F3075C-E28E-424E-99E5-9956BBD305E9}" dt="2022-03-20T10:28:01.803" v="165" actId="26606"/>
          <ac:picMkLst>
            <pc:docMk/>
            <pc:sldMk cId="1471498275" sldId="256"/>
            <ac:picMk id="6146" creationId="{81B18673-1E30-4492-A1BE-788CEDD8EC96}"/>
          </ac:picMkLst>
        </pc:picChg>
      </pc:sldChg>
      <pc:sldChg chg="addSp delSp modSp mod ord modTransition setClrOvrMap delDesignElem">
        <pc:chgData name="Наталья Скоблина" userId="bcabd6e3fb000190" providerId="LiveId" clId="{55F3075C-E28E-424E-99E5-9956BBD305E9}" dt="2022-03-21T14:43:31.439" v="453"/>
        <pc:sldMkLst>
          <pc:docMk/>
          <pc:sldMk cId="3517850032" sldId="261"/>
        </pc:sldMkLst>
        <pc:spChg chg="mod">
          <ac:chgData name="Наталья Скоблина" userId="bcabd6e3fb000190" providerId="LiveId" clId="{55F3075C-E28E-424E-99E5-9956BBD305E9}" dt="2022-03-20T11:09:34.650" v="396" actId="255"/>
          <ac:spMkLst>
            <pc:docMk/>
            <pc:sldMk cId="3517850032" sldId="261"/>
            <ac:spMk id="2" creationId="{3653C590-1A7D-42DA-ADFA-8968EA3C6BD3}"/>
          </ac:spMkLst>
        </pc:spChg>
        <pc:spChg chg="del mod">
          <ac:chgData name="Наталья Скоблина" userId="bcabd6e3fb000190" providerId="LiveId" clId="{55F3075C-E28E-424E-99E5-9956BBD305E9}" dt="2022-03-20T10:57:26.514" v="316" actId="21"/>
          <ac:spMkLst>
            <pc:docMk/>
            <pc:sldMk cId="3517850032" sldId="261"/>
            <ac:spMk id="3" creationId="{BB5BAA48-B52B-4134-AD01-BEEB85C51CAE}"/>
          </ac:spMkLst>
        </pc:spChg>
        <pc:spChg chg="mod">
          <ac:chgData name="Наталья Скоблина" userId="bcabd6e3fb000190" providerId="LiveId" clId="{55F3075C-E28E-424E-99E5-9956BBD305E9}" dt="2022-03-20T11:09:55.294" v="400" actId="14100"/>
          <ac:spMkLst>
            <pc:docMk/>
            <pc:sldMk cId="3517850032" sldId="261"/>
            <ac:spMk id="4" creationId="{D891AF08-48D6-4C70-8248-2B7848A65A1A}"/>
          </ac:spMkLst>
        </pc:spChg>
        <pc:spChg chg="add">
          <ac:chgData name="Наталья Скоблина" userId="bcabd6e3fb000190" providerId="LiveId" clId="{55F3075C-E28E-424E-99E5-9956BBD305E9}" dt="2022-03-20T10:57:03.067" v="313" actId="26606"/>
          <ac:spMkLst>
            <pc:docMk/>
            <pc:sldMk cId="3517850032" sldId="261"/>
            <ac:spMk id="6" creationId="{33CD251C-A887-4D2F-925B-FC097198538B}"/>
          </ac:spMkLst>
        </pc:spChg>
        <pc:spChg chg="add">
          <ac:chgData name="Наталья Скоблина" userId="bcabd6e3fb000190" providerId="LiveId" clId="{55F3075C-E28E-424E-99E5-9956BBD305E9}" dt="2022-03-20T10:57:03.067" v="313" actId="26606"/>
          <ac:spMkLst>
            <pc:docMk/>
            <pc:sldMk cId="3517850032" sldId="261"/>
            <ac:spMk id="7" creationId="{B19D093C-27FB-4032-B282-42C4563F257C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17850032" sldId="261"/>
            <ac:spMk id="9" creationId="{74CD14DB-BB81-479F-A1FC-1C75640E9F8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17850032" sldId="261"/>
            <ac:spMk id="11" creationId="{C943A91B-7CA7-4592-A975-73B1BF8C4C7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17850032" sldId="261"/>
            <ac:spMk id="13" creationId="{EC471314-E46A-414B-8D91-74880E84F187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17850032" sldId="261"/>
            <ac:spMk id="15" creationId="{6A681326-1C9D-44A3-A627-3871BDAE4127}"/>
          </ac:spMkLst>
        </pc:spChg>
        <pc:grpChg chg="add">
          <ac:chgData name="Наталья Скоблина" userId="bcabd6e3fb000190" providerId="LiveId" clId="{55F3075C-E28E-424E-99E5-9956BBD305E9}" dt="2022-03-20T10:57:03.067" v="313" actId="26606"/>
          <ac:grpSpMkLst>
            <pc:docMk/>
            <pc:sldMk cId="3517850032" sldId="261"/>
            <ac:grpSpMk id="8" creationId="{35EE815E-1BD3-4777-B652-6D98825BF66B}"/>
          </ac:grpSpMkLst>
        </pc:grpChg>
      </pc:sldChg>
      <pc:sldChg chg="delSp modSp del delDesignElem">
        <pc:chgData name="Наталья Скоблина" userId="bcabd6e3fb000190" providerId="LiveId" clId="{55F3075C-E28E-424E-99E5-9956BBD305E9}" dt="2022-03-20T11:02:34.443" v="341" actId="2696"/>
        <pc:sldMkLst>
          <pc:docMk/>
          <pc:sldMk cId="1879877796" sldId="264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1879877796" sldId="264"/>
            <ac:spMk id="4" creationId="{D40C1589-F286-469D-BC5A-B664A4088E5A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879877796" sldId="264"/>
            <ac:spMk id="10" creationId="{F747F1B4-B831-4277-8AB0-32767F7EB7BF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879877796" sldId="264"/>
            <ac:spMk id="12" creationId="{D80CFA21-AB7C-4BEB-9BFF-05764FBBF3C6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879877796" sldId="264"/>
            <ac:spMk id="14" creationId="{12F7E335-851A-4CAE-B09F-E657819D4600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879877796" sldId="264"/>
            <ac:spMk id="16" creationId="{10B541F0-7F6E-402E-84D8-CF96EACA5FBC}"/>
          </ac:spMkLst>
        </pc:spChg>
      </pc:sldChg>
      <pc:sldChg chg="delSp modSp del mod delDesignElem">
        <pc:chgData name="Наталья Скоблина" userId="bcabd6e3fb000190" providerId="LiveId" clId="{55F3075C-E28E-424E-99E5-9956BBD305E9}" dt="2022-03-20T10:44:31.393" v="265" actId="2696"/>
        <pc:sldMkLst>
          <pc:docMk/>
          <pc:sldMk cId="3359139606" sldId="265"/>
        </pc:sldMkLst>
        <pc:spChg chg="mod">
          <ac:chgData name="Наталья Скоблина" userId="bcabd6e3fb000190" providerId="LiveId" clId="{55F3075C-E28E-424E-99E5-9956BBD305E9}" dt="2022-03-20T10:25:28.668" v="142" actId="27636"/>
          <ac:spMkLst>
            <pc:docMk/>
            <pc:sldMk cId="3359139606" sldId="265"/>
            <ac:spMk id="3" creationId="{92D6547E-ED6C-4240-B527-C6764578FD49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359139606" sldId="265"/>
            <ac:spMk id="12" creationId="{29787B81-C7DF-412B-A405-EF4454012DEE}"/>
          </ac:spMkLst>
        </pc:spChg>
      </pc:sldChg>
      <pc:sldChg chg="addSp delSp modSp mod modTransition setBg modAnim setClrOvrMap delDesignElem">
        <pc:chgData name="Наталья Скоблина" userId="bcabd6e3fb000190" providerId="LiveId" clId="{55F3075C-E28E-424E-99E5-9956BBD305E9}" dt="2022-03-21T14:43:31.439" v="453"/>
        <pc:sldMkLst>
          <pc:docMk/>
          <pc:sldMk cId="1022976565" sldId="266"/>
        </pc:sldMkLst>
        <pc:spChg chg="mod">
          <ac:chgData name="Наталья Скоблина" userId="bcabd6e3fb000190" providerId="LiveId" clId="{55F3075C-E28E-424E-99E5-9956BBD305E9}" dt="2022-03-20T11:13:41.128" v="428" actId="27636"/>
          <ac:spMkLst>
            <pc:docMk/>
            <pc:sldMk cId="1022976565" sldId="266"/>
            <ac:spMk id="2" creationId="{20990734-C812-495A-A2C4-2C5D6BD87941}"/>
          </ac:spMkLst>
        </pc:spChg>
        <pc:spChg chg="del mod">
          <ac:chgData name="Наталья Скоблина" userId="bcabd6e3fb000190" providerId="LiveId" clId="{55F3075C-E28E-424E-99E5-9956BBD305E9}" dt="2022-03-20T11:03:00.293" v="346" actId="21"/>
          <ac:spMkLst>
            <pc:docMk/>
            <pc:sldMk cId="1022976565" sldId="266"/>
            <ac:spMk id="3" creationId="{D495C574-39E8-4EBD-BD28-70F5094FAA95}"/>
          </ac:spMkLst>
        </pc:spChg>
        <pc:spChg chg="add">
          <ac:chgData name="Наталья Скоблина" userId="bcabd6e3fb000190" providerId="LiveId" clId="{55F3075C-E28E-424E-99E5-9956BBD305E9}" dt="2022-03-20T11:02:50.432" v="344" actId="26606"/>
          <ac:spMkLst>
            <pc:docMk/>
            <pc:sldMk cId="1022976565" sldId="266"/>
            <ac:spMk id="8" creationId="{C475749F-F487-4EFB-ABC7-C1359590EB76}"/>
          </ac:spMkLst>
        </pc:spChg>
        <pc:spChg chg="add">
          <ac:chgData name="Наталья Скоблина" userId="bcabd6e3fb000190" providerId="LiveId" clId="{55F3075C-E28E-424E-99E5-9956BBD305E9}" dt="2022-03-20T11:02:50.432" v="344" actId="26606"/>
          <ac:spMkLst>
            <pc:docMk/>
            <pc:sldMk cId="1022976565" sldId="266"/>
            <ac:spMk id="10" creationId="{F6285A5F-6712-47A0-8A11-F0DFF60D0D20}"/>
          </ac:spMkLst>
        </pc:spChg>
        <pc:spChg chg="add">
          <ac:chgData name="Наталья Скоблина" userId="bcabd6e3fb000190" providerId="LiveId" clId="{55F3075C-E28E-424E-99E5-9956BBD305E9}" dt="2022-03-20T11:02:50.432" v="344" actId="26606"/>
          <ac:spMkLst>
            <pc:docMk/>
            <pc:sldMk cId="1022976565" sldId="266"/>
            <ac:spMk id="12" creationId="{FA6F8ABB-6C5D-4349-9E1B-198D1ABFA804}"/>
          </ac:spMkLst>
        </pc:spChg>
        <pc:spChg chg="add">
          <ac:chgData name="Наталья Скоблина" userId="bcabd6e3fb000190" providerId="LiveId" clId="{55F3075C-E28E-424E-99E5-9956BBD305E9}" dt="2022-03-20T11:02:50.432" v="344" actId="26606"/>
          <ac:spMkLst>
            <pc:docMk/>
            <pc:sldMk cId="1022976565" sldId="266"/>
            <ac:spMk id="14" creationId="{B971ABA8-4CDB-4EEE-8C48-AA4FDB650782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22976565" sldId="266"/>
            <ac:spMk id="33" creationId="{4FA533C5-33E3-4611-AF9F-72811D8B26A6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22976565" sldId="266"/>
            <ac:spMk id="39" creationId="{87F0FDC4-AD8C-47D9-9131-623C98ADB0A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22976565" sldId="266"/>
            <ac:spMk id="41" creationId="{DE27238C-8EAF-4098-86E6-7723B7DAE601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22976565" sldId="266"/>
            <ac:spMk id="43" creationId="{992F97B1-1891-4FCC-9E5F-BA97EDB48F89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22976565" sldId="266"/>
            <ac:spMk id="45" creationId="{78C6C821-FEE1-4EB6-9590-C021440C77D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22976565" sldId="266"/>
            <ac:spMk id="47" creationId="{B61A74B3-E247-44D4-8C48-FAE8E2056401}"/>
          </ac:spMkLst>
        </pc:spChg>
        <pc:grpChg chg="add">
          <ac:chgData name="Наталья Скоблина" userId="bcabd6e3fb000190" providerId="LiveId" clId="{55F3075C-E28E-424E-99E5-9956BBD305E9}" dt="2022-03-20T11:02:50.432" v="344" actId="26606"/>
          <ac:grpSpMkLst>
            <pc:docMk/>
            <pc:sldMk cId="1022976565" sldId="266"/>
            <ac:grpSpMk id="16" creationId="{DAD463E1-6621-44B4-A995-C70A4631D388}"/>
          </ac:grpSpMkLst>
        </pc:grp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022976565" sldId="266"/>
            <ac:picMk id="29" creationId="{91B28F63-CF00-448F-B141-FE33C33B1891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022976565" sldId="266"/>
            <ac:picMk id="31" creationId="{2AE609E2-8522-44E4-9077-980E5BCF3E14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022976565" sldId="266"/>
            <ac:picMk id="35" creationId="{8949AD42-25FD-4C3D-9EEE-B7FEC5809988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022976565" sldId="266"/>
            <ac:picMk id="37" creationId="{6AC7D913-60B7-4603-881B-831DA5D3A940}"/>
          </ac:picMkLst>
        </pc:picChg>
      </pc:sldChg>
      <pc:sldChg chg="addSp delSp modSp mod modTransition setClrOvrMap delDesignElem">
        <pc:chgData name="Наталья Скоблина" userId="bcabd6e3fb000190" providerId="LiveId" clId="{55F3075C-E28E-424E-99E5-9956BBD305E9}" dt="2022-03-21T14:43:31.439" v="453"/>
        <pc:sldMkLst>
          <pc:docMk/>
          <pc:sldMk cId="3546880323" sldId="267"/>
        </pc:sldMkLst>
        <pc:spChg chg="mod">
          <ac:chgData name="Наталья Скоблина" userId="bcabd6e3fb000190" providerId="LiveId" clId="{55F3075C-E28E-424E-99E5-9956BBD305E9}" dt="2022-03-20T11:07:20.999" v="372" actId="255"/>
          <ac:spMkLst>
            <pc:docMk/>
            <pc:sldMk cId="3546880323" sldId="267"/>
            <ac:spMk id="2" creationId="{6F1062E0-27E5-4B70-95D4-02C5E8F1DEB5}"/>
          </ac:spMkLst>
        </pc:spChg>
        <pc:spChg chg="del mod">
          <ac:chgData name="Наталья Скоблина" userId="bcabd6e3fb000190" providerId="LiveId" clId="{55F3075C-E28E-424E-99E5-9956BBD305E9}" dt="2022-03-20T10:33:59.389" v="222" actId="21"/>
          <ac:spMkLst>
            <pc:docMk/>
            <pc:sldMk cId="3546880323" sldId="267"/>
            <ac:spMk id="4" creationId="{DB4FB136-71E7-4C30-8BC3-08A54DD69A2C}"/>
          </ac:spMkLst>
        </pc:spChg>
        <pc:spChg chg="add del">
          <ac:chgData name="Наталья Скоблина" userId="bcabd6e3fb000190" providerId="LiveId" clId="{55F3075C-E28E-424E-99E5-9956BBD305E9}" dt="2022-03-20T10:52:12.451" v="272" actId="26606"/>
          <ac:spMkLst>
            <pc:docMk/>
            <pc:sldMk cId="3546880323" sldId="267"/>
            <ac:spMk id="9" creationId="{1045B59B-615E-4718-A150-42DE5D03E1C8}"/>
          </ac:spMkLst>
        </pc:spChg>
        <pc:spChg chg="add del">
          <ac:chgData name="Наталья Скоблина" userId="bcabd6e3fb000190" providerId="LiveId" clId="{55F3075C-E28E-424E-99E5-9956BBD305E9}" dt="2022-03-20T10:52:12.451" v="272" actId="26606"/>
          <ac:spMkLst>
            <pc:docMk/>
            <pc:sldMk cId="3546880323" sldId="267"/>
            <ac:spMk id="11" creationId="{D6CF29CD-38B8-4924-BA11-6D60517487EF}"/>
          </ac:spMkLst>
        </pc:spChg>
        <pc:spChg chg="add del">
          <ac:chgData name="Наталья Скоблина" userId="bcabd6e3fb000190" providerId="LiveId" clId="{55F3075C-E28E-424E-99E5-9956BBD305E9}" dt="2022-03-20T11:06:26.144" v="368" actId="26606"/>
          <ac:spMkLst>
            <pc:docMk/>
            <pc:sldMk cId="3546880323" sldId="267"/>
            <ac:spMk id="16" creationId="{16F9E488-0718-4E1E-9D12-26779F606252}"/>
          </ac:spMkLst>
        </pc:spChg>
        <pc:spChg chg="add del">
          <ac:chgData name="Наталья Скоблина" userId="bcabd6e3fb000190" providerId="LiveId" clId="{55F3075C-E28E-424E-99E5-9956BBD305E9}" dt="2022-03-20T11:06:26.144" v="368" actId="26606"/>
          <ac:spMkLst>
            <pc:docMk/>
            <pc:sldMk cId="3546880323" sldId="267"/>
            <ac:spMk id="18" creationId="{CE708407-D01D-4E57-8998-FF799DBC3788}"/>
          </ac:spMkLst>
        </pc:spChg>
        <pc:spChg chg="add">
          <ac:chgData name="Наталья Скоблина" userId="bcabd6e3fb000190" providerId="LiveId" clId="{55F3075C-E28E-424E-99E5-9956BBD305E9}" dt="2022-03-20T11:06:26.144" v="368" actId="26606"/>
          <ac:spMkLst>
            <pc:docMk/>
            <pc:sldMk cId="3546880323" sldId="267"/>
            <ac:spMk id="27" creationId="{16F9E488-0718-4E1E-9D12-26779F606252}"/>
          </ac:spMkLst>
        </pc:spChg>
        <pc:spChg chg="add">
          <ac:chgData name="Наталья Скоблина" userId="bcabd6e3fb000190" providerId="LiveId" clId="{55F3075C-E28E-424E-99E5-9956BBD305E9}" dt="2022-03-20T11:06:26.144" v="368" actId="26606"/>
          <ac:spMkLst>
            <pc:docMk/>
            <pc:sldMk cId="3546880323" sldId="267"/>
            <ac:spMk id="29" creationId="{CE708407-D01D-4E57-8998-FF799DBC3788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46880323" sldId="267"/>
            <ac:spMk id="36" creationId="{4AC0CD9D-7610-4620-93B4-798CCD9AB581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46880323" sldId="267"/>
            <ac:spMk id="42" creationId="{DE4D62F9-188E-4530-84C2-24BDEE4BEB82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46880323" sldId="267"/>
            <ac:spMk id="44" creationId="{D27CF008-4B18-436D-B2D5-C1346C12438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46880323" sldId="267"/>
            <ac:spMk id="46" creationId="{CE22DAD8-5F67-4B73-ADA9-06EF381F7AD6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46880323" sldId="267"/>
            <ac:spMk id="48" creationId="{E4F17063-EDA4-417B-946F-BA357F3B390D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546880323" sldId="267"/>
            <ac:spMk id="50" creationId="{D36F3EEA-55D4-4677-80E7-92D00B8F343B}"/>
          </ac:spMkLst>
        </pc:spChg>
        <pc:grpChg chg="add del">
          <ac:chgData name="Наталья Скоблина" userId="bcabd6e3fb000190" providerId="LiveId" clId="{55F3075C-E28E-424E-99E5-9956BBD305E9}" dt="2022-03-20T11:06:26.144" v="368" actId="26606"/>
          <ac:grpSpMkLst>
            <pc:docMk/>
            <pc:sldMk cId="3546880323" sldId="267"/>
            <ac:grpSpMk id="20" creationId="{7F963B07-5C9E-478C-A53E-B6F5B4A78933}"/>
          </ac:grpSpMkLst>
        </pc:grpChg>
        <pc:grpChg chg="add">
          <ac:chgData name="Наталья Скоблина" userId="bcabd6e3fb000190" providerId="LiveId" clId="{55F3075C-E28E-424E-99E5-9956BBD305E9}" dt="2022-03-20T11:06:26.144" v="368" actId="26606"/>
          <ac:grpSpMkLst>
            <pc:docMk/>
            <pc:sldMk cId="3546880323" sldId="267"/>
            <ac:grpSpMk id="31" creationId="{7F963B07-5C9E-478C-A53E-B6F5B4A78933}"/>
          </ac:grpSpMkLst>
        </pc:grpChg>
        <pc:graphicFrameChg chg="add mod modGraphic">
          <ac:chgData name="Наталья Скоблина" userId="bcabd6e3fb000190" providerId="LiveId" clId="{55F3075C-E28E-424E-99E5-9956BBD305E9}" dt="2022-03-20T11:06:53.314" v="371" actId="255"/>
          <ac:graphicFrameMkLst>
            <pc:docMk/>
            <pc:sldMk cId="3546880323" sldId="267"/>
            <ac:graphicFrameMk id="3" creationId="{9982B608-3DBA-4ECF-A767-347357D53765}"/>
          </ac:graphicFrameMkLst>
        </pc:graphicFrame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3546880323" sldId="267"/>
            <ac:picMk id="32" creationId="{41B68C77-138E-4BF7-A276-BD0C78A4219F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3546880323" sldId="267"/>
            <ac:picMk id="34" creationId="{7C268552-D473-46ED-B1B8-422042C4DEF1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3546880323" sldId="267"/>
            <ac:picMk id="38" creationId="{B9238B3E-24AA-439A-B527-6C5DF6D72145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3546880323" sldId="267"/>
            <ac:picMk id="40" creationId="{69F01145-BEA3-4CBF-AA21-10077B948CA8}"/>
          </ac:picMkLst>
        </pc:picChg>
      </pc:sldChg>
      <pc:sldChg chg="delSp modSp add del mod delDesignElem">
        <pc:chgData name="Наталья Скоблина" userId="bcabd6e3fb000190" providerId="LiveId" clId="{55F3075C-E28E-424E-99E5-9956BBD305E9}" dt="2022-03-20T11:01:24.255" v="334" actId="2696"/>
        <pc:sldMkLst>
          <pc:docMk/>
          <pc:sldMk cId="0" sldId="268"/>
        </pc:sldMkLst>
        <pc:spChg chg="mod">
          <ac:chgData name="Наталья Скоблина" userId="bcabd6e3fb000190" providerId="LiveId" clId="{55F3075C-E28E-424E-99E5-9956BBD305E9}" dt="2022-03-20T10:25:29.121" v="149" actId="27636"/>
          <ac:spMkLst>
            <pc:docMk/>
            <pc:sldMk cId="0" sldId="268"/>
            <ac:spMk id="2" creationId="{00000000-0000-0000-0000-000000000000}"/>
          </ac:spMkLst>
        </pc:spChg>
        <pc:spChg chg="mod">
          <ac:chgData name="Наталья Скоблина" userId="bcabd6e3fb000190" providerId="LiveId" clId="{55F3075C-E28E-424E-99E5-9956BBD305E9}" dt="2022-03-20T10:25:29.121" v="150" actId="27636"/>
          <ac:spMkLst>
            <pc:docMk/>
            <pc:sldMk cId="0" sldId="268"/>
            <ac:spMk id="3" creationId="{52AF5FC2-63E3-49DE-9FCC-2D01CBBD16C4}"/>
          </ac:spMkLst>
        </pc:spChg>
        <pc:picChg chg="del">
          <ac:chgData name="Наталья Скоблина" userId="bcabd6e3fb000190" providerId="LiveId" clId="{55F3075C-E28E-424E-99E5-9956BBD305E9}" dt="2022-03-20T11:00:08.775" v="328" actId="21"/>
          <ac:picMkLst>
            <pc:docMk/>
            <pc:sldMk cId="0" sldId="268"/>
            <ac:picMk id="3079" creationId="{00000000-0000-0000-0000-000000000000}"/>
          </ac:picMkLst>
        </pc:picChg>
        <pc:cxnChg chg="del">
          <ac:chgData name="Наталья Скоблина" userId="bcabd6e3fb000190" providerId="LiveId" clId="{55F3075C-E28E-424E-99E5-9956BBD305E9}" dt="2022-03-20T10:22:27.510" v="112"/>
          <ac:cxnSpMkLst>
            <pc:docMk/>
            <pc:sldMk cId="0" sldId="268"/>
            <ac:cxnSpMk id="140" creationId="{C800968E-0A99-46C4-A9B2-6A63AC66F4B0}"/>
          </ac:cxnSpMkLst>
        </pc:cxnChg>
        <pc:cxnChg chg="del">
          <ac:chgData name="Наталья Скоблина" userId="bcabd6e3fb000190" providerId="LiveId" clId="{55F3075C-E28E-424E-99E5-9956BBD305E9}" dt="2022-03-20T10:22:27.510" v="112"/>
          <ac:cxnSpMkLst>
            <pc:docMk/>
            <pc:sldMk cId="0" sldId="268"/>
            <ac:cxnSpMk id="142" creationId="{0627B73E-D784-4780-AA33-DCDFE7DA16ED}"/>
          </ac:cxnSpMkLst>
        </pc:cxnChg>
        <pc:cxnChg chg="del">
          <ac:chgData name="Наталья Скоблина" userId="bcabd6e3fb000190" providerId="LiveId" clId="{55F3075C-E28E-424E-99E5-9956BBD305E9}" dt="2022-03-20T10:22:27.510" v="112"/>
          <ac:cxnSpMkLst>
            <pc:docMk/>
            <pc:sldMk cId="0" sldId="268"/>
            <ac:cxnSpMk id="144" creationId="{EBAD6A72-88E8-42F7-88B9-CAF744536BE4}"/>
          </ac:cxnSpMkLst>
        </pc:cxnChg>
      </pc:sldChg>
      <pc:sldChg chg="addSp delSp modSp add mod ord modTransition setBg setClrOvrMap delDesignElem">
        <pc:chgData name="Наталья Скоблина" userId="bcabd6e3fb000190" providerId="LiveId" clId="{55F3075C-E28E-424E-99E5-9956BBD305E9}" dt="2022-03-21T14:43:31.439" v="453"/>
        <pc:sldMkLst>
          <pc:docMk/>
          <pc:sldMk cId="0" sldId="269"/>
        </pc:sldMkLst>
        <pc:spChg chg="mod">
          <ac:chgData name="Наталья Скоблина" userId="bcabd6e3fb000190" providerId="LiveId" clId="{55F3075C-E28E-424E-99E5-9956BBD305E9}" dt="2022-03-20T11:10:47.491" v="405" actId="255"/>
          <ac:spMkLst>
            <pc:docMk/>
            <pc:sldMk cId="0" sldId="269"/>
            <ac:spMk id="2" creationId="{00000000-0000-0000-0000-000000000000}"/>
          </ac:spMkLst>
        </pc:spChg>
        <pc:spChg chg="del mod">
          <ac:chgData name="Наталья Скоблина" userId="bcabd6e3fb000190" providerId="LiveId" clId="{55F3075C-E28E-424E-99E5-9956BBD305E9}" dt="2022-03-20T10:41:37.302" v="253" actId="21"/>
          <ac:spMkLst>
            <pc:docMk/>
            <pc:sldMk cId="0" sldId="269"/>
            <ac:spMk id="3" creationId="{C3915B37-1EFF-4570-8C14-6E132D67815E}"/>
          </ac:spMkLst>
        </pc:spChg>
        <pc:spChg chg="add del">
          <ac:chgData name="Наталья Скоблина" userId="bcabd6e3fb000190" providerId="LiveId" clId="{55F3075C-E28E-424E-99E5-9956BBD305E9}" dt="2022-03-20T10:54:32.146" v="296" actId="26606"/>
          <ac:spMkLst>
            <pc:docMk/>
            <pc:sldMk cId="0" sldId="269"/>
            <ac:spMk id="9" creationId="{95724071-AC7B-4A67-934B-CD7F90745802}"/>
          </ac:spMkLst>
        </pc:spChg>
        <pc:spChg chg="add del">
          <ac:chgData name="Наталья Скоблина" userId="bcabd6e3fb000190" providerId="LiveId" clId="{55F3075C-E28E-424E-99E5-9956BBD305E9}" dt="2022-03-20T11:10:37.551" v="404" actId="26606"/>
          <ac:spMkLst>
            <pc:docMk/>
            <pc:sldMk cId="0" sldId="269"/>
            <ac:spMk id="14" creationId="{16F9E488-0718-4E1E-9D12-26779F606252}"/>
          </ac:spMkLst>
        </pc:spChg>
        <pc:spChg chg="add del">
          <ac:chgData name="Наталья Скоблина" userId="bcabd6e3fb000190" providerId="LiveId" clId="{55F3075C-E28E-424E-99E5-9956BBD305E9}" dt="2022-03-20T11:10:37.551" v="404" actId="26606"/>
          <ac:spMkLst>
            <pc:docMk/>
            <pc:sldMk cId="0" sldId="269"/>
            <ac:spMk id="16" creationId="{CE708407-D01D-4E57-8998-FF799DBC3788}"/>
          </ac:spMkLst>
        </pc:spChg>
        <pc:spChg chg="del">
          <ac:chgData name="Наталья Скоблина" userId="bcabd6e3fb000190" providerId="LiveId" clId="{55F3075C-E28E-424E-99E5-9956BBD305E9}" dt="2022-03-20T10:23:39.162" v="117"/>
          <ac:spMkLst>
            <pc:docMk/>
            <pc:sldMk cId="0" sldId="269"/>
            <ac:spMk id="18" creationId="{4281BC32-FF58-4898-A6B5-7B3D059BCEB0}"/>
          </ac:spMkLst>
        </pc:spChg>
        <pc:spChg chg="del">
          <ac:chgData name="Наталья Скоблина" userId="bcabd6e3fb000190" providerId="LiveId" clId="{55F3075C-E28E-424E-99E5-9956BBD305E9}" dt="2022-03-20T10:23:39.162" v="117"/>
          <ac:spMkLst>
            <pc:docMk/>
            <pc:sldMk cId="0" sldId="269"/>
            <ac:spMk id="20" creationId="{0D614406-135F-4875-9C87-53822CB19ABB}"/>
          </ac:spMkLst>
        </pc:spChg>
        <pc:spChg chg="del">
          <ac:chgData name="Наталья Скоблина" userId="bcabd6e3fb000190" providerId="LiveId" clId="{55F3075C-E28E-424E-99E5-9956BBD305E9}" dt="2022-03-20T10:23:39.162" v="117"/>
          <ac:spMkLst>
            <pc:docMk/>
            <pc:sldMk cId="0" sldId="269"/>
            <ac:spMk id="22" creationId="{A47020BD-3785-4628-8C5E-A4011B43EF88}"/>
          </ac:spMkLst>
        </pc:spChg>
        <pc:spChg chg="add">
          <ac:chgData name="Наталья Скоблина" userId="bcabd6e3fb000190" providerId="LiveId" clId="{55F3075C-E28E-424E-99E5-9956BBD305E9}" dt="2022-03-20T11:10:37.551" v="404" actId="26606"/>
          <ac:spMkLst>
            <pc:docMk/>
            <pc:sldMk cId="0" sldId="269"/>
            <ac:spMk id="24" creationId="{16F9E488-0718-4E1E-9D12-26779F606252}"/>
          </ac:spMkLst>
        </pc:spChg>
        <pc:spChg chg="add">
          <ac:chgData name="Наталья Скоблина" userId="bcabd6e3fb000190" providerId="LiveId" clId="{55F3075C-E28E-424E-99E5-9956BBD305E9}" dt="2022-03-20T11:10:37.551" v="404" actId="26606"/>
          <ac:spMkLst>
            <pc:docMk/>
            <pc:sldMk cId="0" sldId="269"/>
            <ac:spMk id="26" creationId="{CE708407-D01D-4E57-8998-FF799DBC3788}"/>
          </ac:spMkLst>
        </pc:spChg>
        <pc:grpChg chg="add del">
          <ac:chgData name="Наталья Скоблина" userId="bcabd6e3fb000190" providerId="LiveId" clId="{55F3075C-E28E-424E-99E5-9956BBD305E9}" dt="2022-03-20T11:10:37.551" v="404" actId="26606"/>
          <ac:grpSpMkLst>
            <pc:docMk/>
            <pc:sldMk cId="0" sldId="269"/>
            <ac:grpSpMk id="11" creationId="{7F963B07-5C9E-478C-A53E-B6F5B4A78933}"/>
          </ac:grpSpMkLst>
        </pc:grpChg>
        <pc:grpChg chg="add">
          <ac:chgData name="Наталья Скоблина" userId="bcabd6e3fb000190" providerId="LiveId" clId="{55F3075C-E28E-424E-99E5-9956BBD305E9}" dt="2022-03-20T11:10:37.551" v="404" actId="26606"/>
          <ac:grpSpMkLst>
            <pc:docMk/>
            <pc:sldMk cId="0" sldId="269"/>
            <ac:grpSpMk id="28" creationId="{7F963B07-5C9E-478C-A53E-B6F5B4A78933}"/>
          </ac:grpSpMkLst>
        </pc:grpChg>
        <pc:graphicFrameChg chg="add mod modGraphic">
          <ac:chgData name="Наталья Скоблина" userId="bcabd6e3fb000190" providerId="LiveId" clId="{55F3075C-E28E-424E-99E5-9956BBD305E9}" dt="2022-03-20T11:11:09.884" v="408" actId="1076"/>
          <ac:graphicFrameMkLst>
            <pc:docMk/>
            <pc:sldMk cId="0" sldId="269"/>
            <ac:graphicFrameMk id="4" creationId="{00000000-0000-0000-0000-000000000000}"/>
          </ac:graphicFrameMkLst>
        </pc:graphicFrameChg>
      </pc:sldChg>
      <pc:sldChg chg="delSp modSp del delDesignElem">
        <pc:chgData name="Наталья Скоблина" userId="bcabd6e3fb000190" providerId="LiveId" clId="{55F3075C-E28E-424E-99E5-9956BBD305E9}" dt="2022-03-20T10:56:27.862" v="306" actId="2696"/>
        <pc:sldMkLst>
          <pc:docMk/>
          <pc:sldMk cId="1007856405" sldId="270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1007856405" sldId="270"/>
            <ac:spMk id="4" creationId="{E28F3D38-3042-46BE-9437-C5A9F8DCF068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07856405" sldId="270"/>
            <ac:spMk id="9" creationId="{74CD14DB-BB81-479F-A1FC-1C75640E9F8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07856405" sldId="270"/>
            <ac:spMk id="11" creationId="{C943A91B-7CA7-4592-A975-73B1BF8C4C7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07856405" sldId="270"/>
            <ac:spMk id="13" creationId="{EC471314-E46A-414B-8D91-74880E84F187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07856405" sldId="270"/>
            <ac:spMk id="15" creationId="{6A681326-1C9D-44A3-A627-3871BDAE4127}"/>
          </ac:spMkLst>
        </pc:spChg>
      </pc:sldChg>
      <pc:sldChg chg="delSp modSp del delDesignElem">
        <pc:chgData name="Наталья Скоблина" userId="bcabd6e3fb000190" providerId="LiveId" clId="{55F3075C-E28E-424E-99E5-9956BBD305E9}" dt="2022-03-20T10:56:32.847" v="308" actId="2696"/>
        <pc:sldMkLst>
          <pc:docMk/>
          <pc:sldMk cId="2830282388" sldId="271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2830282388" sldId="271"/>
            <ac:spMk id="4" creationId="{FBF8EBF5-A626-4509-8BCA-9733A68CE506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2830282388" sldId="271"/>
            <ac:spMk id="9" creationId="{74CD14DB-BB81-479F-A1FC-1C75640E9F8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2830282388" sldId="271"/>
            <ac:spMk id="11" creationId="{C943A91B-7CA7-4592-A975-73B1BF8C4C7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2830282388" sldId="271"/>
            <ac:spMk id="13" creationId="{EC471314-E46A-414B-8D91-74880E84F187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2830282388" sldId="271"/>
            <ac:spMk id="15" creationId="{6A681326-1C9D-44A3-A627-3871BDAE4127}"/>
          </ac:spMkLst>
        </pc:spChg>
      </pc:sldChg>
      <pc:sldChg chg="delSp modSp del mod delDesignElem">
        <pc:chgData name="Наталья Скоблина" userId="bcabd6e3fb000190" providerId="LiveId" clId="{55F3075C-E28E-424E-99E5-9956BBD305E9}" dt="2022-03-20T10:56:30.112" v="307" actId="2696"/>
        <pc:sldMkLst>
          <pc:docMk/>
          <pc:sldMk cId="4257152052" sldId="272"/>
        </pc:sldMkLst>
        <pc:spChg chg="mod">
          <ac:chgData name="Наталья Скоблина" userId="bcabd6e3fb000190" providerId="LiveId" clId="{55F3075C-E28E-424E-99E5-9956BBD305E9}" dt="2022-03-20T10:25:28.762" v="143" actId="27636"/>
          <ac:spMkLst>
            <pc:docMk/>
            <pc:sldMk cId="4257152052" sldId="272"/>
            <ac:spMk id="3" creationId="{40710F54-0D91-43E3-92C3-2189E794A381}"/>
          </ac:spMkLst>
        </pc:spChg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4257152052" sldId="272"/>
            <ac:spMk id="4" creationId="{F30745DA-B338-4271-A697-71F392EA95FF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257152052" sldId="272"/>
            <ac:spMk id="9" creationId="{74CD14DB-BB81-479F-A1FC-1C75640E9F8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257152052" sldId="272"/>
            <ac:spMk id="11" creationId="{C943A91B-7CA7-4592-A975-73B1BF8C4C74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257152052" sldId="272"/>
            <ac:spMk id="13" creationId="{EC471314-E46A-414B-8D91-74880E84F187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257152052" sldId="272"/>
            <ac:spMk id="15" creationId="{6A681326-1C9D-44A3-A627-3871BDAE4127}"/>
          </ac:spMkLst>
        </pc:spChg>
      </pc:sldChg>
      <pc:sldChg chg="modSp del mod">
        <pc:chgData name="Наталья Скоблина" userId="bcabd6e3fb000190" providerId="LiveId" clId="{55F3075C-E28E-424E-99E5-9956BBD305E9}" dt="2022-03-20T11:02:41.068" v="343" actId="2696"/>
        <pc:sldMkLst>
          <pc:docMk/>
          <pc:sldMk cId="168358786" sldId="275"/>
        </pc:sldMkLst>
        <pc:spChg chg="mod">
          <ac:chgData name="Наталья Скоблина" userId="bcabd6e3fb000190" providerId="LiveId" clId="{55F3075C-E28E-424E-99E5-9956BBD305E9}" dt="2022-03-20T10:25:29.027" v="146" actId="27636"/>
          <ac:spMkLst>
            <pc:docMk/>
            <pc:sldMk cId="168358786" sldId="275"/>
            <ac:spMk id="3" creationId="{CCD15545-7CA0-459B-8FCD-89EF517FA4CE}"/>
          </ac:spMkLst>
        </pc:spChg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168358786" sldId="275"/>
            <ac:spMk id="4" creationId="{F6E74C7F-80B6-44CC-9A00-4D6A21B0AF94}"/>
          </ac:spMkLst>
        </pc:spChg>
      </pc:sldChg>
      <pc:sldChg chg="delSp modSp del delDesignElem">
        <pc:chgData name="Наталья Скоблина" userId="bcabd6e3fb000190" providerId="LiveId" clId="{55F3075C-E28E-424E-99E5-9956BBD305E9}" dt="2022-03-20T10:56:22.064" v="304" actId="2696"/>
        <pc:sldMkLst>
          <pc:docMk/>
          <pc:sldMk cId="4051742309" sldId="276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4051742309" sldId="276"/>
            <ac:spMk id="4" creationId="{E731CA79-5EB6-4D7C-AF97-E446C89C9E7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051742309" sldId="276"/>
            <ac:spMk id="9" creationId="{052BEFF1-896C-45B1-B02C-96A6A1BC389A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051742309" sldId="276"/>
            <ac:spMk id="11" creationId="{BB237A14-61B1-4C00-A670-5D8D68A8668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051742309" sldId="276"/>
            <ac:spMk id="13" creationId="{8598F259-6F54-47A3-8D13-1603D786A328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4051742309" sldId="276"/>
            <ac:spMk id="15" creationId="{0BA768A8-4FED-4ED8-9E46-6BE72188ECD2}"/>
          </ac:spMkLst>
        </pc:spChg>
      </pc:sldChg>
      <pc:sldChg chg="addSp delSp modSp mod ord modTransition setBg setClrOvrMap delDesignElem">
        <pc:chgData name="Наталья Скоблина" userId="bcabd6e3fb000190" providerId="LiveId" clId="{55F3075C-E28E-424E-99E5-9956BBD305E9}" dt="2022-03-21T14:43:31.439" v="453"/>
        <pc:sldMkLst>
          <pc:docMk/>
          <pc:sldMk cId="1939777385" sldId="278"/>
        </pc:sldMkLst>
        <pc:spChg chg="mod ord">
          <ac:chgData name="Наталья Скоблина" userId="bcabd6e3fb000190" providerId="LiveId" clId="{55F3075C-E28E-424E-99E5-9956BBD305E9}" dt="2022-03-20T11:12:40.140" v="424" actId="255"/>
          <ac:spMkLst>
            <pc:docMk/>
            <pc:sldMk cId="1939777385" sldId="278"/>
            <ac:spMk id="5" creationId="{8F8E289E-22D2-4DE2-A4E3-63348A6D1440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939777385" sldId="278"/>
            <ac:spMk id="76" creationId="{D42CF425-7213-4F89-B0FF-4C2BDDD9C680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939777385" sldId="278"/>
            <ac:spMk id="82" creationId="{202A25CB-1ED1-4C87-AB49-8D3BC684D1C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939777385" sldId="278"/>
            <ac:spMk id="84" creationId="{4EA8ACEA-5B4B-4AC6-A227-6A0E014A5A4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939777385" sldId="278"/>
            <ac:spMk id="86" creationId="{2E54BE42-0A76-4E08-8E93-933FEE5759D2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939777385" sldId="278"/>
            <ac:spMk id="88" creationId="{BC170363-AD0C-449E-B5CC-30A2282471E3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939777385" sldId="278"/>
            <ac:spMk id="90" creationId="{1F63DF7C-AFED-49CB-8FAF-B69387E9C35F}"/>
          </ac:spMkLst>
        </pc:spChg>
        <pc:spChg chg="add del">
          <ac:chgData name="Наталья Скоблина" userId="bcabd6e3fb000190" providerId="LiveId" clId="{55F3075C-E28E-424E-99E5-9956BBD305E9}" dt="2022-03-20T10:58:12.242" v="320" actId="26606"/>
          <ac:spMkLst>
            <pc:docMk/>
            <pc:sldMk cId="1939777385" sldId="278"/>
            <ac:spMk id="1029" creationId="{95724071-AC7B-4A67-934B-CD7F90745802}"/>
          </ac:spMkLst>
        </pc:spChg>
        <pc:spChg chg="add">
          <ac:chgData name="Наталья Скоблина" userId="bcabd6e3fb000190" providerId="LiveId" clId="{55F3075C-E28E-424E-99E5-9956BBD305E9}" dt="2022-03-20T10:58:12.242" v="320" actId="26606"/>
          <ac:spMkLst>
            <pc:docMk/>
            <pc:sldMk cId="1939777385" sldId="278"/>
            <ac:spMk id="1031" creationId="{16F9E488-0718-4E1E-9D12-26779F606252}"/>
          </ac:spMkLst>
        </pc:spChg>
        <pc:spChg chg="add">
          <ac:chgData name="Наталья Скоблина" userId="bcabd6e3fb000190" providerId="LiveId" clId="{55F3075C-E28E-424E-99E5-9956BBD305E9}" dt="2022-03-20T10:58:12.242" v="320" actId="26606"/>
          <ac:spMkLst>
            <pc:docMk/>
            <pc:sldMk cId="1939777385" sldId="278"/>
            <ac:spMk id="1032" creationId="{CE708407-D01D-4E57-8998-FF799DBC3788}"/>
          </ac:spMkLst>
        </pc:spChg>
        <pc:grpChg chg="add">
          <ac:chgData name="Наталья Скоблина" userId="bcabd6e3fb000190" providerId="LiveId" clId="{55F3075C-E28E-424E-99E5-9956BBD305E9}" dt="2022-03-20T10:58:12.242" v="320" actId="26606"/>
          <ac:grpSpMkLst>
            <pc:docMk/>
            <pc:sldMk cId="1939777385" sldId="278"/>
            <ac:grpSpMk id="1033" creationId="{7F963B07-5C9E-478C-A53E-B6F5B4A78933}"/>
          </ac:grpSpMkLst>
        </pc:grp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939777385" sldId="278"/>
            <ac:picMk id="72" creationId="{412E3267-7ABE-412B-8580-47EC0D1F61FE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939777385" sldId="278"/>
            <ac:picMk id="74" creationId="{20B62C5A-2250-4380-AB23-DB87446CCED0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939777385" sldId="278"/>
            <ac:picMk id="78" creationId="{D35DA97D-88F8-4249-B650-4FC9FD50A382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939777385" sldId="278"/>
            <ac:picMk id="80" creationId="{43F38673-6E30-4BAE-AC67-0B283EBF4291}"/>
          </ac:picMkLst>
        </pc:picChg>
        <pc:picChg chg="mod ord">
          <ac:chgData name="Наталья Скоблина" userId="bcabd6e3fb000190" providerId="LiveId" clId="{55F3075C-E28E-424E-99E5-9956BBD305E9}" dt="2022-03-20T11:12:48.828" v="426" actId="1076"/>
          <ac:picMkLst>
            <pc:docMk/>
            <pc:sldMk cId="1939777385" sldId="278"/>
            <ac:picMk id="1026" creationId="{3E68D0AD-2CF9-494F-80E9-9E35A35DFDD0}"/>
          </ac:picMkLst>
        </pc:picChg>
        <pc:picChg chg="del mod">
          <ac:chgData name="Наталья Скоблина" userId="bcabd6e3fb000190" providerId="LiveId" clId="{55F3075C-E28E-424E-99E5-9956BBD305E9}" dt="2022-03-20T10:58:06.925" v="319" actId="21"/>
          <ac:picMkLst>
            <pc:docMk/>
            <pc:sldMk cId="1939777385" sldId="278"/>
            <ac:picMk id="1027" creationId="{3D6CC097-1A60-4CA5-9FB6-49C9428A2AF8}"/>
          </ac:picMkLst>
        </pc:picChg>
      </pc:sldChg>
      <pc:sldChg chg="delSp modSp del delDesignElem">
        <pc:chgData name="Наталья Скоблина" userId="bcabd6e3fb000190" providerId="LiveId" clId="{55F3075C-E28E-424E-99E5-9956BBD305E9}" dt="2022-03-20T10:56:18.423" v="303" actId="2696"/>
        <pc:sldMkLst>
          <pc:docMk/>
          <pc:sldMk cId="1568855134" sldId="279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1568855134" sldId="279"/>
            <ac:spMk id="3" creationId="{01065ADE-DED1-4166-BE3A-50C3F0983D79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568855134" sldId="279"/>
            <ac:spMk id="77" creationId="{5F07A6A6-E44B-411E-AA18-65E4811366A6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568855134" sldId="279"/>
            <ac:spMk id="83" creationId="{5D5A8E14-301B-40C0-A174-D2232EF95C0B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568855134" sldId="279"/>
            <ac:spMk id="85" creationId="{9484639B-D130-4FDF-9889-EA88D8CC90F9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568855134" sldId="279"/>
            <ac:spMk id="87" creationId="{1EBB90A2-2B0A-4F80-8F25-0403340654FF}"/>
          </ac:spMkLst>
        </pc:sp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568855134" sldId="279"/>
            <ac:picMk id="73" creationId="{0F7302AF-86B9-441B-8D24-AC382E2A43A7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568855134" sldId="279"/>
            <ac:picMk id="75" creationId="{99A2A6C2-D371-4C6B-B50F-CC71C6D01037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568855134" sldId="279"/>
            <ac:picMk id="79" creationId="{8CC3468F-5EED-42B0-8507-F30360E1D51E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568855134" sldId="279"/>
            <ac:picMk id="81" creationId="{591711EE-029D-453C-9AE9-E87829F1D3D3}"/>
          </ac:picMkLst>
        </pc:picChg>
      </pc:sldChg>
      <pc:sldChg chg="modSp del">
        <pc:chgData name="Наталья Скоблина" userId="bcabd6e3fb000190" providerId="LiveId" clId="{55F3075C-E28E-424E-99E5-9956BBD305E9}" dt="2022-03-20T10:56:24.688" v="305" actId="2696"/>
        <pc:sldMkLst>
          <pc:docMk/>
          <pc:sldMk cId="890045829" sldId="280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890045829" sldId="280"/>
            <ac:spMk id="3" creationId="{D6AB2627-71CC-4B73-85D6-8C0A2F0E803E}"/>
          </ac:spMkLst>
        </pc:spChg>
        <pc:spChg chg="mod">
          <ac:chgData name="Наталья Скоблина" userId="bcabd6e3fb000190" providerId="LiveId" clId="{55F3075C-E28E-424E-99E5-9956BBD305E9}" dt="2022-03-20T10:25:27.309" v="137"/>
          <ac:spMkLst>
            <pc:docMk/>
            <pc:sldMk cId="890045829" sldId="280"/>
            <ac:spMk id="27" creationId="{C145A046-DB40-4762-BABC-5C4D57975997}"/>
          </ac:spMkLst>
        </pc:spChg>
      </pc:sldChg>
      <pc:sldChg chg="delSp del delDesignElem">
        <pc:chgData name="Наталья Скоблина" userId="bcabd6e3fb000190" providerId="LiveId" clId="{55F3075C-E28E-424E-99E5-9956BBD305E9}" dt="2022-03-20T11:02:37.943" v="342" actId="2696"/>
        <pc:sldMkLst>
          <pc:docMk/>
          <pc:sldMk cId="1041909993" sldId="282"/>
        </pc:sldMkLst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41909993" sldId="282"/>
            <ac:spMk id="21" creationId="{B5541CD5-D7AC-4686-8783-CF5D1D4FC266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41909993" sldId="282"/>
            <ac:spMk id="23" creationId="{0420923D-0C6E-4656-9A01-EE9FB6345EB3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041909993" sldId="282"/>
            <ac:spMk id="25" creationId="{904D0A95-DEAA-4B8D-A340-BEC3A5DBCDDB}"/>
          </ac:spMkLst>
        </pc:spChg>
      </pc:sldChg>
      <pc:sldChg chg="delSp modSp del delDesignElem">
        <pc:chgData name="Наталья Скоблина" userId="bcabd6e3fb000190" providerId="LiveId" clId="{55F3075C-E28E-424E-99E5-9956BBD305E9}" dt="2022-03-20T10:44:24.883" v="264" actId="2696"/>
        <pc:sldMkLst>
          <pc:docMk/>
          <pc:sldMk cId="1393155352" sldId="283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1393155352" sldId="283"/>
            <ac:spMk id="4" creationId="{764D2235-A49B-4AC9-9E4B-4855CF987452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393155352" sldId="283"/>
            <ac:spMk id="14" creationId="{4AC0CD9D-7610-4620-93B4-798CCD9AB581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393155352" sldId="283"/>
            <ac:spMk id="20" creationId="{DE4D62F9-188E-4530-84C2-24BDEE4BEB82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393155352" sldId="283"/>
            <ac:spMk id="22" creationId="{D27CF008-4B18-436D-B2D5-C1346C12438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393155352" sldId="283"/>
            <ac:spMk id="24" creationId="{CE22DAD8-5F67-4B73-ADA9-06EF381F7AD6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393155352" sldId="283"/>
            <ac:spMk id="26" creationId="{E4F17063-EDA4-417B-946F-BA357F3B390D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393155352" sldId="283"/>
            <ac:spMk id="28" creationId="{D36F3EEA-55D4-4677-80E7-92D00B8F343B}"/>
          </ac:spMkLst>
        </pc:sp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393155352" sldId="283"/>
            <ac:picMk id="10" creationId="{41B68C77-138E-4BF7-A276-BD0C78A4219F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393155352" sldId="283"/>
            <ac:picMk id="12" creationId="{7C268552-D473-46ED-B1B8-422042C4DEF1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393155352" sldId="283"/>
            <ac:picMk id="16" creationId="{B9238B3E-24AA-439A-B527-6C5DF6D72145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393155352" sldId="283"/>
            <ac:picMk id="18" creationId="{69F01145-BEA3-4CBF-AA21-10077B948CA8}"/>
          </ac:picMkLst>
        </pc:picChg>
      </pc:sldChg>
      <pc:sldChg chg="modSp del">
        <pc:chgData name="Наталья Скоблина" userId="bcabd6e3fb000190" providerId="LiveId" clId="{55F3075C-E28E-424E-99E5-9956BBD305E9}" dt="2022-03-20T10:56:35.503" v="309" actId="2696"/>
        <pc:sldMkLst>
          <pc:docMk/>
          <pc:sldMk cId="2920342421" sldId="284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2920342421" sldId="284"/>
            <ac:spMk id="4" creationId="{1907062D-5DC8-41E1-AF06-DDF62B1B7ABE}"/>
          </ac:spMkLst>
        </pc:spChg>
      </pc:sldChg>
      <pc:sldChg chg="delSp modSp del delDesignElem">
        <pc:chgData name="Наталья Скоблина" userId="bcabd6e3fb000190" providerId="LiveId" clId="{55F3075C-E28E-424E-99E5-9956BBD305E9}" dt="2022-03-20T10:56:38.081" v="310" actId="2696"/>
        <pc:sldMkLst>
          <pc:docMk/>
          <pc:sldMk cId="3654980920" sldId="285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3654980920" sldId="285"/>
            <ac:spMk id="4" creationId="{DC1F0246-F12E-4352-ABC1-61CDFEB533CA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654980920" sldId="285"/>
            <ac:spMk id="30" creationId="{D85D5AA8-773B-469A-8802-9645A4DC9B7D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3654980920" sldId="285"/>
            <ac:spMk id="32" creationId="{C75AF42C-C556-454E-B2D3-2C917CB812D5}"/>
          </ac:spMkLst>
        </pc:spChg>
      </pc:sldChg>
      <pc:sldChg chg="delSp modSp del mod delDesignElem">
        <pc:chgData name="Наталья Скоблина" userId="bcabd6e3fb000190" providerId="LiveId" clId="{55F3075C-E28E-424E-99E5-9956BBD305E9}" dt="2022-03-20T11:02:27.428" v="340" actId="2696"/>
        <pc:sldMkLst>
          <pc:docMk/>
          <pc:sldMk cId="1278217046" sldId="286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1278217046" sldId="286"/>
            <ac:spMk id="4" creationId="{37814465-1DC0-4911-9736-F9D8E9A2FEBD}"/>
          </ac:spMkLst>
        </pc:spChg>
        <pc:spChg chg="mod">
          <ac:chgData name="Наталья Скоблина" userId="bcabd6e3fb000190" providerId="LiveId" clId="{55F3075C-E28E-424E-99E5-9956BBD305E9}" dt="2022-03-20T10:25:28.902" v="145" actId="27636"/>
          <ac:spMkLst>
            <pc:docMk/>
            <pc:sldMk cId="1278217046" sldId="286"/>
            <ac:spMk id="5" creationId="{963A6349-A3ED-48F6-BF54-59A015F8D63E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278217046" sldId="286"/>
            <ac:spMk id="15" creationId="{4AC0CD9D-7610-4620-93B4-798CCD9AB581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278217046" sldId="286"/>
            <ac:spMk id="21" creationId="{DE4D62F9-188E-4530-84C2-24BDEE4BEB82}"/>
          </ac:spMkLst>
        </pc:sp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278217046" sldId="286"/>
            <ac:picMk id="11" creationId="{41B68C77-138E-4BF7-A276-BD0C78A4219F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278217046" sldId="286"/>
            <ac:picMk id="13" creationId="{7C268552-D473-46ED-B1B8-422042C4DEF1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278217046" sldId="286"/>
            <ac:picMk id="17" creationId="{B9238B3E-24AA-439A-B527-6C5DF6D72145}"/>
          </ac:picMkLst>
        </pc:picChg>
        <pc:picChg chg="del">
          <ac:chgData name="Наталья Скоблина" userId="bcabd6e3fb000190" providerId="LiveId" clId="{55F3075C-E28E-424E-99E5-9956BBD305E9}" dt="2022-03-20T10:25:27.309" v="137"/>
          <ac:picMkLst>
            <pc:docMk/>
            <pc:sldMk cId="1278217046" sldId="286"/>
            <ac:picMk id="19" creationId="{69F01145-BEA3-4CBF-AA21-10077B948CA8}"/>
          </ac:picMkLst>
        </pc:picChg>
      </pc:sldChg>
      <pc:sldChg chg="addSp delSp modSp mod ord modTransition delDesignElem">
        <pc:chgData name="Наталья Скоблина" userId="bcabd6e3fb000190" providerId="LiveId" clId="{55F3075C-E28E-424E-99E5-9956BBD305E9}" dt="2022-03-21T14:43:31.439" v="453"/>
        <pc:sldMkLst>
          <pc:docMk/>
          <pc:sldMk cId="1176498218" sldId="287"/>
        </pc:sldMkLst>
        <pc:spChg chg="add del">
          <ac:chgData name="Наталья Скоблина" userId="bcabd6e3fb000190" providerId="LiveId" clId="{55F3075C-E28E-424E-99E5-9956BBD305E9}" dt="2022-03-20T11:00:33.098" v="331" actId="26606"/>
          <ac:spMkLst>
            <pc:docMk/>
            <pc:sldMk cId="1176498218" sldId="287"/>
            <ac:spMk id="11" creationId="{14044C96-7CFD-44DB-A579-D77B0D37C681}"/>
          </ac:spMkLst>
        </pc:spChg>
        <pc:spChg chg="add del">
          <ac:chgData name="Наталья Скоблина" userId="bcabd6e3fb000190" providerId="LiveId" clId="{55F3075C-E28E-424E-99E5-9956BBD305E9}" dt="2022-03-20T11:00:33.098" v="331" actId="26606"/>
          <ac:spMkLst>
            <pc:docMk/>
            <pc:sldMk cId="1176498218" sldId="287"/>
            <ac:spMk id="14" creationId="{E1750109-3B91-4506-B997-0CD8E35A1488}"/>
          </ac:spMkLst>
        </pc:spChg>
        <pc:spChg chg="add del">
          <ac:chgData name="Наталья Скоблина" userId="bcabd6e3fb000190" providerId="LiveId" clId="{55F3075C-E28E-424E-99E5-9956BBD305E9}" dt="2022-03-20T11:00:33.098" v="331" actId="26606"/>
          <ac:spMkLst>
            <pc:docMk/>
            <pc:sldMk cId="1176498218" sldId="287"/>
            <ac:spMk id="16" creationId="{E72D8D1B-59F6-4FF3-8547-9BBB6129F2FA}"/>
          </ac:spMkLst>
        </pc:spChg>
        <pc:spChg chg="add del">
          <ac:chgData name="Наталья Скоблина" userId="bcabd6e3fb000190" providerId="LiveId" clId="{55F3075C-E28E-424E-99E5-9956BBD305E9}" dt="2022-03-20T11:00:33.098" v="331" actId="26606"/>
          <ac:spMkLst>
            <pc:docMk/>
            <pc:sldMk cId="1176498218" sldId="287"/>
            <ac:spMk id="18" creationId="{8FC8C21F-9484-4A71-ABFA-6C10682FAC3E}"/>
          </ac:spMkLst>
        </pc:spChg>
        <pc:spChg chg="add del">
          <ac:chgData name="Наталья Скоблина" userId="bcabd6e3fb000190" providerId="LiveId" clId="{55F3075C-E28E-424E-99E5-9956BBD305E9}" dt="2022-03-20T11:00:33.098" v="331" actId="26606"/>
          <ac:spMkLst>
            <pc:docMk/>
            <pc:sldMk cId="1176498218" sldId="287"/>
            <ac:spMk id="20" creationId="{2C444748-5A8D-4B53-89FE-42B455DFA2D1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1176498218" sldId="287"/>
            <ac:spMk id="22" creationId="{7F23EF37-19EC-4973-A7AF-4BBF68646D7D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23" creationId="{A06622B5-0D3E-459F-977C-302B9D9989E1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24" creationId="{1D5037CA-A2EE-4AB1-869B-76219B61EBF6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25" creationId="{A8C57116-FF6E-4139-8821-B2C87DACD77F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26" creationId="{03EE06E7-68E3-478C-8B9B-551876F1B7C2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27" creationId="{B22EB6A2-EE25-4D0A-B8F7-560339BF7EF6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28" creationId="{34533210-0571-49A3-9F72-A917C934BC05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29" creationId="{D2C3104C-4206-4F13-AC1B-BD1A0833E721}"/>
          </ac:spMkLst>
        </pc:spChg>
        <pc:spChg chg="add">
          <ac:chgData name="Наталья Скоблина" userId="bcabd6e3fb000190" providerId="LiveId" clId="{55F3075C-E28E-424E-99E5-9956BBD305E9}" dt="2022-03-20T11:00:33.145" v="332" actId="26606"/>
          <ac:spMkLst>
            <pc:docMk/>
            <pc:sldMk cId="1176498218" sldId="287"/>
            <ac:spMk id="30" creationId="{E075FF7B-260C-401F-825B-033879C5EB45}"/>
          </ac:spMkLst>
        </pc:spChg>
        <pc:picChg chg="mod ord">
          <ac:chgData name="Наталья Скоблина" userId="bcabd6e3fb000190" providerId="LiveId" clId="{55F3075C-E28E-424E-99E5-9956BBD305E9}" dt="2022-03-20T11:00:33.145" v="332" actId="26606"/>
          <ac:picMkLst>
            <pc:docMk/>
            <pc:sldMk cId="1176498218" sldId="287"/>
            <ac:picMk id="6" creationId="{A69C5CE5-63A5-40D9-BF62-AA71EB50AFAB}"/>
          </ac:picMkLst>
        </pc:picChg>
        <pc:picChg chg="add mod ord">
          <ac:chgData name="Наталья Скоблина" userId="bcabd6e3fb000190" providerId="LiveId" clId="{55F3075C-E28E-424E-99E5-9956BBD305E9}" dt="2022-03-20T11:00:33.145" v="332" actId="26606"/>
          <ac:picMkLst>
            <pc:docMk/>
            <pc:sldMk cId="1176498218" sldId="287"/>
            <ac:picMk id="7" creationId="{49884EFE-0995-4FCB-B673-A875703FE5AE}"/>
          </ac:picMkLst>
        </pc:picChg>
        <pc:picChg chg="mod">
          <ac:chgData name="Наталья Скоблина" userId="bcabd6e3fb000190" providerId="LiveId" clId="{55F3075C-E28E-424E-99E5-9956BBD305E9}" dt="2022-03-20T11:00:33.145" v="332" actId="26606"/>
          <ac:picMkLst>
            <pc:docMk/>
            <pc:sldMk cId="1176498218" sldId="287"/>
            <ac:picMk id="8" creationId="{5200EEC9-0CF4-4DD2-BB50-76746A420574}"/>
          </ac:picMkLst>
        </pc:picChg>
        <pc:picChg chg="add mod ord">
          <ac:chgData name="Наталья Скоблина" userId="bcabd6e3fb000190" providerId="LiveId" clId="{55F3075C-E28E-424E-99E5-9956BBD305E9}" dt="2022-03-20T11:00:33.145" v="332" actId="26606"/>
          <ac:picMkLst>
            <pc:docMk/>
            <pc:sldMk cId="1176498218" sldId="287"/>
            <ac:picMk id="9" creationId="{ABCA7FBD-43CF-469E-A092-DDA08CBCE82D}"/>
          </ac:picMkLst>
        </pc:picChg>
        <pc:picChg chg="del">
          <ac:chgData name="Наталья Скоблина" userId="bcabd6e3fb000190" providerId="LiveId" clId="{55F3075C-E28E-424E-99E5-9956BBD305E9}" dt="2022-03-20T10:59:19.100" v="321" actId="478"/>
          <ac:picMkLst>
            <pc:docMk/>
            <pc:sldMk cId="1176498218" sldId="287"/>
            <ac:picMk id="10" creationId="{7D3FF1C2-B9F4-4544-8ED9-C569BDD61404}"/>
          </ac:picMkLst>
        </pc:picChg>
      </pc:sldChg>
      <pc:sldChg chg="addSp delSp modSp mod ord modTransition setBg delDesignElem">
        <pc:chgData name="Наталья Скоблина" userId="bcabd6e3fb000190" providerId="LiveId" clId="{55F3075C-E28E-424E-99E5-9956BBD305E9}" dt="2022-03-21T14:43:31.439" v="453"/>
        <pc:sldMkLst>
          <pc:docMk/>
          <pc:sldMk cId="2915780508" sldId="288"/>
        </pc:sldMkLst>
        <pc:spChg chg="del mod">
          <ac:chgData name="Наталья Скоблина" userId="bcabd6e3fb000190" providerId="LiveId" clId="{55F3075C-E28E-424E-99E5-9956BBD305E9}" dt="2022-03-20T11:02:02.217" v="338" actId="21"/>
          <ac:spMkLst>
            <pc:docMk/>
            <pc:sldMk cId="2915780508" sldId="288"/>
            <ac:spMk id="2" creationId="{D4D36624-869B-4A90-9536-B47A3E0AC772}"/>
          </ac:spMkLst>
        </pc:spChg>
        <pc:spChg chg="add">
          <ac:chgData name="Наталья Скоблина" userId="bcabd6e3fb000190" providerId="LiveId" clId="{55F3075C-E28E-424E-99E5-9956BBD305E9}" dt="2022-03-20T11:01:52.300" v="337" actId="26606"/>
          <ac:spMkLst>
            <pc:docMk/>
            <pc:sldMk cId="2915780508" sldId="288"/>
            <ac:spMk id="6" creationId="{A2509F26-B5DC-4BA7-B476-4CB044237A2E}"/>
          </ac:spMkLst>
        </pc:spChg>
        <pc:spChg chg="add">
          <ac:chgData name="Наталья Скоблина" userId="bcabd6e3fb000190" providerId="LiveId" clId="{55F3075C-E28E-424E-99E5-9956BBD305E9}" dt="2022-03-20T11:01:52.300" v="337" actId="26606"/>
          <ac:spMkLst>
            <pc:docMk/>
            <pc:sldMk cId="2915780508" sldId="288"/>
            <ac:spMk id="7" creationId="{DB103EB1-B135-4526-B883-33228FC27FF1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2915780508" sldId="288"/>
            <ac:spMk id="9" creationId="{D85D5AA8-773B-469A-8802-9645A4DC9B7D}"/>
          </ac:spMkLst>
        </pc:spChg>
        <pc:spChg chg="del">
          <ac:chgData name="Наталья Скоблина" userId="bcabd6e3fb000190" providerId="LiveId" clId="{55F3075C-E28E-424E-99E5-9956BBD305E9}" dt="2022-03-20T10:25:27.309" v="137"/>
          <ac:spMkLst>
            <pc:docMk/>
            <pc:sldMk cId="2915780508" sldId="288"/>
            <ac:spMk id="11" creationId="{C75AF42C-C556-454E-B2D3-2C917CB812D5}"/>
          </ac:spMkLst>
        </pc:spChg>
        <pc:picChg chg="mod">
          <ac:chgData name="Наталья Скоблина" userId="bcabd6e3fb000190" providerId="LiveId" clId="{55F3075C-E28E-424E-99E5-9956BBD305E9}" dt="2022-03-20T11:01:52.300" v="337" actId="26606"/>
          <ac:picMkLst>
            <pc:docMk/>
            <pc:sldMk cId="2915780508" sldId="288"/>
            <ac:picMk id="4" creationId="{2EA35D33-82ED-49E5-9125-F87AB41994FE}"/>
          </ac:picMkLst>
        </pc:picChg>
      </pc:sldChg>
      <pc:sldChg chg="addSp delSp modSp new mod modTransition setBg modClrScheme delDesignElem chgLayout">
        <pc:chgData name="Наталья Скоблина" userId="bcabd6e3fb000190" providerId="LiveId" clId="{55F3075C-E28E-424E-99E5-9956BBD305E9}" dt="2022-03-21T14:43:31.439" v="453"/>
        <pc:sldMkLst>
          <pc:docMk/>
          <pc:sldMk cId="2686279180" sldId="289"/>
        </pc:sldMkLst>
        <pc:spChg chg="del">
          <ac:chgData name="Наталья Скоблина" userId="bcabd6e3fb000190" providerId="LiveId" clId="{55F3075C-E28E-424E-99E5-9956BBD305E9}" dt="2022-03-20T09:57:37.672" v="8" actId="700"/>
          <ac:spMkLst>
            <pc:docMk/>
            <pc:sldMk cId="2686279180" sldId="289"/>
            <ac:spMk id="2" creationId="{4D86C147-7257-4A00-B0E3-9E7ECBC974EC}"/>
          </ac:spMkLst>
        </pc:spChg>
        <pc:spChg chg="del">
          <ac:chgData name="Наталья Скоблина" userId="bcabd6e3fb000190" providerId="LiveId" clId="{55F3075C-E28E-424E-99E5-9956BBD305E9}" dt="2022-03-20T09:57:37.672" v="8" actId="700"/>
          <ac:spMkLst>
            <pc:docMk/>
            <pc:sldMk cId="2686279180" sldId="289"/>
            <ac:spMk id="3" creationId="{676B6990-C6D4-43E1-A860-97A0C093096E}"/>
          </ac:spMkLst>
        </pc:spChg>
        <pc:spChg chg="del mod ord">
          <ac:chgData name="Наталья Скоблина" userId="bcabd6e3fb000190" providerId="LiveId" clId="{55F3075C-E28E-424E-99E5-9956BBD305E9}" dt="2022-03-20T10:32:03.078" v="183" actId="21"/>
          <ac:spMkLst>
            <pc:docMk/>
            <pc:sldMk cId="2686279180" sldId="289"/>
            <ac:spMk id="4" creationId="{E5491D43-3DA4-4847-B65B-C7D99FBD53F5}"/>
          </ac:spMkLst>
        </pc:spChg>
        <pc:spChg chg="add">
          <ac:chgData name="Наталья Скоблина" userId="bcabd6e3fb000190" providerId="LiveId" clId="{55F3075C-E28E-424E-99E5-9956BBD305E9}" dt="2022-03-20T10:31:54.409" v="182" actId="26606"/>
          <ac:spMkLst>
            <pc:docMk/>
            <pc:sldMk cId="2686279180" sldId="289"/>
            <ac:spMk id="18" creationId="{417CDA24-35F8-4540-8C52-3096D6D94949}"/>
          </ac:spMkLst>
        </pc:spChg>
        <pc:spChg chg="add">
          <ac:chgData name="Наталья Скоблина" userId="bcabd6e3fb000190" providerId="LiveId" clId="{55F3075C-E28E-424E-99E5-9956BBD305E9}" dt="2022-03-20T10:31:54.409" v="182" actId="26606"/>
          <ac:spMkLst>
            <pc:docMk/>
            <pc:sldMk cId="2686279180" sldId="289"/>
            <ac:spMk id="19" creationId="{8658BFE0-4E65-4174-9C75-687C94E88273}"/>
          </ac:spMkLst>
        </pc:spChg>
        <pc:spChg chg="add">
          <ac:chgData name="Наталья Скоблина" userId="bcabd6e3fb000190" providerId="LiveId" clId="{55F3075C-E28E-424E-99E5-9956BBD305E9}" dt="2022-03-20T10:31:54.409" v="182" actId="26606"/>
          <ac:spMkLst>
            <pc:docMk/>
            <pc:sldMk cId="2686279180" sldId="289"/>
            <ac:spMk id="20" creationId="{FA75DFED-A0C1-4A83-BE1D-0271C1826EF6}"/>
          </ac:spMkLst>
        </pc:spChg>
        <pc:spChg chg="add del">
          <ac:chgData name="Наталья Скоблина" userId="bcabd6e3fb000190" providerId="LiveId" clId="{55F3075C-E28E-424E-99E5-9956BBD305E9}" dt="2022-03-20T10:04:12.052" v="31" actId="26606"/>
          <ac:spMkLst>
            <pc:docMk/>
            <pc:sldMk cId="2686279180" sldId="289"/>
            <ac:spMk id="21" creationId="{E3B4FF89-C45F-4E24-B963-61E855708F2A}"/>
          </ac:spMkLst>
        </pc:spChg>
        <pc:spChg chg="add del">
          <ac:chgData name="Наталья Скоблина" userId="bcabd6e3fb000190" providerId="LiveId" clId="{55F3075C-E28E-424E-99E5-9956BBD305E9}" dt="2022-03-20T10:04:12.052" v="31" actId="26606"/>
          <ac:spMkLst>
            <pc:docMk/>
            <pc:sldMk cId="2686279180" sldId="289"/>
            <ac:spMk id="23" creationId="{14F25C03-EF67-4344-8AEA-7B3FA0DED024}"/>
          </ac:spMkLst>
        </pc:spChg>
        <pc:spChg chg="add del">
          <ac:chgData name="Наталья Скоблина" userId="bcabd6e3fb000190" providerId="LiveId" clId="{55F3075C-E28E-424E-99E5-9956BBD305E9}" dt="2022-03-20T10:04:12.052" v="31" actId="26606"/>
          <ac:spMkLst>
            <pc:docMk/>
            <pc:sldMk cId="2686279180" sldId="289"/>
            <ac:spMk id="25" creationId="{F74793DE-3651-410B-B243-8F0B1468E6A4}"/>
          </ac:spMkLst>
        </pc:spChg>
        <pc:spChg chg="add del">
          <ac:chgData name="Наталья Скоблина" userId="bcabd6e3fb000190" providerId="LiveId" clId="{55F3075C-E28E-424E-99E5-9956BBD305E9}" dt="2022-03-20T10:04:40.833" v="38" actId="26606"/>
          <ac:spMkLst>
            <pc:docMk/>
            <pc:sldMk cId="2686279180" sldId="289"/>
            <ac:spMk id="30" creationId="{6F79B0DD-2C63-4EE5-804F-B8E391FC1E45}"/>
          </ac:spMkLst>
        </pc:spChg>
        <pc:spChg chg="add del">
          <ac:chgData name="Наталья Скоблина" userId="bcabd6e3fb000190" providerId="LiveId" clId="{55F3075C-E28E-424E-99E5-9956BBD305E9}" dt="2022-03-20T10:04:40.833" v="38" actId="26606"/>
          <ac:spMkLst>
            <pc:docMk/>
            <pc:sldMk cId="2686279180" sldId="289"/>
            <ac:spMk id="32" creationId="{627DB8AB-CD55-4C8F-9043-52652B89231A}"/>
          </ac:spMkLst>
        </pc:spChg>
        <pc:spChg chg="add del">
          <ac:chgData name="Наталья Скоблина" userId="bcabd6e3fb000190" providerId="LiveId" clId="{55F3075C-E28E-424E-99E5-9956BBD305E9}" dt="2022-03-20T10:04:40.833" v="38" actId="26606"/>
          <ac:spMkLst>
            <pc:docMk/>
            <pc:sldMk cId="2686279180" sldId="289"/>
            <ac:spMk id="34" creationId="{53059C5A-91CB-4024-9B4E-20082E25C70B}"/>
          </ac:spMkLst>
        </pc:spChg>
        <pc:spChg chg="add del">
          <ac:chgData name="Наталья Скоблина" userId="bcabd6e3fb000190" providerId="LiveId" clId="{55F3075C-E28E-424E-99E5-9956BBD305E9}" dt="2022-03-20T10:04:40.833" v="38" actId="26606"/>
          <ac:spMkLst>
            <pc:docMk/>
            <pc:sldMk cId="2686279180" sldId="289"/>
            <ac:spMk id="36" creationId="{184884BF-A898-4EFF-9504-E13EBE3FF62E}"/>
          </ac:spMkLst>
        </pc:spChg>
        <pc:spChg chg="add del">
          <ac:chgData name="Наталья Скоблина" userId="bcabd6e3fb000190" providerId="LiveId" clId="{55F3075C-E28E-424E-99E5-9956BBD305E9}" dt="2022-03-20T10:04:40.833" v="38" actId="26606"/>
          <ac:spMkLst>
            <pc:docMk/>
            <pc:sldMk cId="2686279180" sldId="289"/>
            <ac:spMk id="38" creationId="{7B32D337-FDA6-4468-ADB1-7038E5FC0BA9}"/>
          </ac:spMkLst>
        </pc:spChg>
        <pc:spChg chg="add del">
          <ac:chgData name="Наталья Скоблина" userId="bcabd6e3fb000190" providerId="LiveId" clId="{55F3075C-E28E-424E-99E5-9956BBD305E9}" dt="2022-03-20T10:25:27.309" v="137"/>
          <ac:spMkLst>
            <pc:docMk/>
            <pc:sldMk cId="2686279180" sldId="289"/>
            <ac:spMk id="40" creationId="{6F79B0DD-2C63-4EE5-804F-B8E391FC1E45}"/>
          </ac:spMkLst>
        </pc:spChg>
        <pc:spChg chg="add del">
          <ac:chgData name="Наталья Скоблина" userId="bcabd6e3fb000190" providerId="LiveId" clId="{55F3075C-E28E-424E-99E5-9956BBD305E9}" dt="2022-03-20T10:25:27.309" v="137"/>
          <ac:spMkLst>
            <pc:docMk/>
            <pc:sldMk cId="2686279180" sldId="289"/>
            <ac:spMk id="41" creationId="{627DB8AB-CD55-4C8F-9043-52652B89231A}"/>
          </ac:spMkLst>
        </pc:spChg>
        <pc:spChg chg="add del">
          <ac:chgData name="Наталья Скоблина" userId="bcabd6e3fb000190" providerId="LiveId" clId="{55F3075C-E28E-424E-99E5-9956BBD305E9}" dt="2022-03-20T10:25:27.309" v="137"/>
          <ac:spMkLst>
            <pc:docMk/>
            <pc:sldMk cId="2686279180" sldId="289"/>
            <ac:spMk id="42" creationId="{53059C5A-91CB-4024-9B4E-20082E25C70B}"/>
          </ac:spMkLst>
        </pc:spChg>
        <pc:spChg chg="add del">
          <ac:chgData name="Наталья Скоблина" userId="bcabd6e3fb000190" providerId="LiveId" clId="{55F3075C-E28E-424E-99E5-9956BBD305E9}" dt="2022-03-20T10:04:35.833" v="36" actId="26606"/>
          <ac:spMkLst>
            <pc:docMk/>
            <pc:sldMk cId="2686279180" sldId="289"/>
            <ac:spMk id="43" creationId="{6F79B0DD-2C63-4EE5-804F-B8E391FC1E45}"/>
          </ac:spMkLst>
        </pc:spChg>
        <pc:spChg chg="add del">
          <ac:chgData name="Наталья Скоблина" userId="bcabd6e3fb000190" providerId="LiveId" clId="{55F3075C-E28E-424E-99E5-9956BBD305E9}" dt="2022-03-20T10:25:27.309" v="137"/>
          <ac:spMkLst>
            <pc:docMk/>
            <pc:sldMk cId="2686279180" sldId="289"/>
            <ac:spMk id="44" creationId="{184884BF-A898-4EFF-9504-E13EBE3FF62E}"/>
          </ac:spMkLst>
        </pc:spChg>
        <pc:spChg chg="add del">
          <ac:chgData name="Наталья Скоблина" userId="bcabd6e3fb000190" providerId="LiveId" clId="{55F3075C-E28E-424E-99E5-9956BBD305E9}" dt="2022-03-20T10:04:35.833" v="36" actId="26606"/>
          <ac:spMkLst>
            <pc:docMk/>
            <pc:sldMk cId="2686279180" sldId="289"/>
            <ac:spMk id="45" creationId="{627DB8AB-CD55-4C8F-9043-52652B89231A}"/>
          </ac:spMkLst>
        </pc:spChg>
        <pc:spChg chg="add del">
          <ac:chgData name="Наталья Скоблина" userId="bcabd6e3fb000190" providerId="LiveId" clId="{55F3075C-E28E-424E-99E5-9956BBD305E9}" dt="2022-03-20T10:25:27.309" v="137"/>
          <ac:spMkLst>
            <pc:docMk/>
            <pc:sldMk cId="2686279180" sldId="289"/>
            <ac:spMk id="46" creationId="{7B32D337-FDA6-4468-ADB1-7038E5FC0BA9}"/>
          </ac:spMkLst>
        </pc:spChg>
        <pc:spChg chg="add del">
          <ac:chgData name="Наталья Скоблина" userId="bcabd6e3fb000190" providerId="LiveId" clId="{55F3075C-E28E-424E-99E5-9956BBD305E9}" dt="2022-03-20T10:04:35.833" v="36" actId="26606"/>
          <ac:spMkLst>
            <pc:docMk/>
            <pc:sldMk cId="2686279180" sldId="289"/>
            <ac:spMk id="47" creationId="{53059C5A-91CB-4024-9B4E-20082E25C70B}"/>
          </ac:spMkLst>
        </pc:spChg>
        <pc:spChg chg="add del">
          <ac:chgData name="Наталья Скоблина" userId="bcabd6e3fb000190" providerId="LiveId" clId="{55F3075C-E28E-424E-99E5-9956BBD305E9}" dt="2022-03-20T10:04:35.833" v="36" actId="26606"/>
          <ac:spMkLst>
            <pc:docMk/>
            <pc:sldMk cId="2686279180" sldId="289"/>
            <ac:spMk id="49" creationId="{184884BF-A898-4EFF-9504-E13EBE3FF62E}"/>
          </ac:spMkLst>
        </pc:spChg>
        <pc:spChg chg="add del">
          <ac:chgData name="Наталья Скоблина" userId="bcabd6e3fb000190" providerId="LiveId" clId="{55F3075C-E28E-424E-99E5-9956BBD305E9}" dt="2022-03-20T10:04:35.833" v="36" actId="26606"/>
          <ac:spMkLst>
            <pc:docMk/>
            <pc:sldMk cId="2686279180" sldId="289"/>
            <ac:spMk id="51" creationId="{7B32D337-FDA6-4468-ADB1-7038E5FC0BA9}"/>
          </ac:spMkLst>
        </pc:spChg>
        <pc:picChg chg="add mod ord">
          <ac:chgData name="Наталья Скоблина" userId="bcabd6e3fb000190" providerId="LiveId" clId="{55F3075C-E28E-424E-99E5-9956BBD305E9}" dt="2022-03-20T10:31:54.409" v="182" actId="26606"/>
          <ac:picMkLst>
            <pc:docMk/>
            <pc:sldMk cId="2686279180" sldId="289"/>
            <ac:picMk id="6" creationId="{D0F30C81-0696-40BE-8AA6-1DB260F08E8A}"/>
          </ac:picMkLst>
        </pc:picChg>
        <pc:picChg chg="add del mod">
          <ac:chgData name="Наталья Скоблина" userId="bcabd6e3fb000190" providerId="LiveId" clId="{55F3075C-E28E-424E-99E5-9956BBD305E9}" dt="2022-03-20T10:03:47.262" v="28" actId="478"/>
          <ac:picMkLst>
            <pc:docMk/>
            <pc:sldMk cId="2686279180" sldId="289"/>
            <ac:picMk id="8" creationId="{CF64A827-3B7E-412D-9B0F-374C04573F1F}"/>
          </ac:picMkLst>
        </pc:picChg>
        <pc:picChg chg="add mod ord">
          <ac:chgData name="Наталья Скоблина" userId="bcabd6e3fb000190" providerId="LiveId" clId="{55F3075C-E28E-424E-99E5-9956BBD305E9}" dt="2022-03-20T10:31:54.409" v="182" actId="26606"/>
          <ac:picMkLst>
            <pc:docMk/>
            <pc:sldMk cId="2686279180" sldId="289"/>
            <ac:picMk id="10" creationId="{D651CC24-81BD-40AA-B3AF-3E0747305767}"/>
          </ac:picMkLst>
        </pc:picChg>
        <pc:picChg chg="add del mod ord">
          <ac:chgData name="Наталья Скоблина" userId="bcabd6e3fb000190" providerId="LiveId" clId="{55F3075C-E28E-424E-99E5-9956BBD305E9}" dt="2022-03-20T10:04:04.032" v="30" actId="478"/>
          <ac:picMkLst>
            <pc:docMk/>
            <pc:sldMk cId="2686279180" sldId="289"/>
            <ac:picMk id="12" creationId="{4F88D56B-0CDF-43A0-9D9B-60485EF1AF77}"/>
          </ac:picMkLst>
        </pc:picChg>
        <pc:picChg chg="add mod ord">
          <ac:chgData name="Наталья Скоблина" userId="bcabd6e3fb000190" providerId="LiveId" clId="{55F3075C-E28E-424E-99E5-9956BBD305E9}" dt="2022-03-20T10:31:54.409" v="182" actId="26606"/>
          <ac:picMkLst>
            <pc:docMk/>
            <pc:sldMk cId="2686279180" sldId="289"/>
            <ac:picMk id="14" creationId="{DEFF5D8D-3DB6-42BD-BC17-986084369D2E}"/>
          </ac:picMkLst>
        </pc:picChg>
        <pc:picChg chg="add mod">
          <ac:chgData name="Наталья Скоблина" userId="bcabd6e3fb000190" providerId="LiveId" clId="{55F3075C-E28E-424E-99E5-9956BBD305E9}" dt="2022-03-20T10:31:54.409" v="182" actId="26606"/>
          <ac:picMkLst>
            <pc:docMk/>
            <pc:sldMk cId="2686279180" sldId="289"/>
            <ac:picMk id="16" creationId="{D46B5494-91BA-422B-98EF-BBD810C429C2}"/>
          </ac:picMkLst>
        </pc:picChg>
      </pc:sldChg>
      <pc:sldChg chg="delSp modSp add del mod setBg delDesignElem">
        <pc:chgData name="Наталья Скоблина" userId="bcabd6e3fb000190" providerId="LiveId" clId="{55F3075C-E28E-424E-99E5-9956BBD305E9}" dt="2022-03-20T10:59:34.182" v="324" actId="2696"/>
        <pc:sldMkLst>
          <pc:docMk/>
          <pc:sldMk cId="1333613295" sldId="290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1333613295" sldId="290"/>
            <ac:spMk id="4" creationId="{65A76514-149F-4ABD-8BD2-8B63647863B1}"/>
          </ac:spMkLst>
        </pc:spChg>
        <pc:spChg chg="del">
          <ac:chgData name="Наталья Скоблина" userId="bcabd6e3fb000190" providerId="LiveId" clId="{55F3075C-E28E-424E-99E5-9956BBD305E9}" dt="2022-03-20T10:14:19.150" v="95"/>
          <ac:spMkLst>
            <pc:docMk/>
            <pc:sldMk cId="1333613295" sldId="290"/>
            <ac:spMk id="19" creationId="{799448F2-0E5B-42DA-B2D1-11A14E947BD4}"/>
          </ac:spMkLst>
        </pc:spChg>
        <pc:spChg chg="del">
          <ac:chgData name="Наталья Скоблина" userId="bcabd6e3fb000190" providerId="LiveId" clId="{55F3075C-E28E-424E-99E5-9956BBD305E9}" dt="2022-03-20T10:14:19.150" v="95"/>
          <ac:spMkLst>
            <pc:docMk/>
            <pc:sldMk cId="1333613295" sldId="290"/>
            <ac:spMk id="20" creationId="{4E8A7552-20E1-4F34-ADAB-C1DB6634D47E}"/>
          </ac:spMkLst>
        </pc:spChg>
        <pc:picChg chg="del">
          <ac:chgData name="Наталья Скоблина" userId="bcabd6e3fb000190" providerId="LiveId" clId="{55F3075C-E28E-424E-99E5-9956BBD305E9}" dt="2022-03-20T10:59:24.225" v="322" actId="21"/>
          <ac:picMkLst>
            <pc:docMk/>
            <pc:sldMk cId="1333613295" sldId="290"/>
            <ac:picMk id="3" creationId="{43B19B39-463B-461E-9FC0-25DBB6E71C87}"/>
          </ac:picMkLst>
        </pc:picChg>
      </pc:sldChg>
      <pc:sldChg chg="addSp delSp modSp add mod ord modTransition setBg modAnim">
        <pc:chgData name="Наталья Скоблина" userId="bcabd6e3fb000190" providerId="LiveId" clId="{55F3075C-E28E-424E-99E5-9956BBD305E9}" dt="2022-03-21T14:43:31.439" v="453"/>
        <pc:sldMkLst>
          <pc:docMk/>
          <pc:sldMk cId="1524873843" sldId="864"/>
        </pc:sldMkLst>
        <pc:spChg chg="del mod">
          <ac:chgData name="Наталья Скоблина" userId="bcabd6e3fb000190" providerId="LiveId" clId="{55F3075C-E28E-424E-99E5-9956BBD305E9}" dt="2022-03-20T10:48:14.618" v="270" actId="21"/>
          <ac:spMkLst>
            <pc:docMk/>
            <pc:sldMk cId="1524873843" sldId="864"/>
            <ac:spMk id="4" creationId="{AC31C57F-3378-4BAB-83EA-B0B8AAD8D756}"/>
          </ac:spMkLst>
        </pc:spChg>
        <pc:spChg chg="mod">
          <ac:chgData name="Наталья Скоблина" userId="bcabd6e3fb000190" providerId="LiveId" clId="{55F3075C-E28E-424E-99E5-9956BBD305E9}" dt="2022-03-20T11:12:14.996" v="420" actId="255"/>
          <ac:spMkLst>
            <pc:docMk/>
            <pc:sldMk cId="1524873843" sldId="864"/>
            <ac:spMk id="14" creationId="{670E6C29-C9BF-43BB-A061-6F599F2D0096}"/>
          </ac:spMkLst>
        </pc:spChg>
        <pc:spChg chg="mod">
          <ac:chgData name="Наталья Скоблина" userId="bcabd6e3fb000190" providerId="LiveId" clId="{55F3075C-E28E-424E-99E5-9956BBD305E9}" dt="2022-03-20T11:12:07.328" v="419" actId="26606"/>
          <ac:spMkLst>
            <pc:docMk/>
            <pc:sldMk cId="1524873843" sldId="864"/>
            <ac:spMk id="16" creationId="{CEA36F9A-D9E8-4239-BD54-DC4316306029}"/>
          </ac:spMkLst>
        </pc:spChg>
        <pc:spChg chg="add del">
          <ac:chgData name="Наталья Скоблина" userId="bcabd6e3fb000190" providerId="LiveId" clId="{55F3075C-E28E-424E-99E5-9956BBD305E9}" dt="2022-03-20T11:12:07.328" v="419" actId="26606"/>
          <ac:spMkLst>
            <pc:docMk/>
            <pc:sldMk cId="1524873843" sldId="864"/>
            <ac:spMk id="21" creationId="{33CD251C-A887-4D2F-925B-FC097198538B}"/>
          </ac:spMkLst>
        </pc:spChg>
        <pc:spChg chg="add del">
          <ac:chgData name="Наталья Скоблина" userId="bcabd6e3fb000190" providerId="LiveId" clId="{55F3075C-E28E-424E-99E5-9956BBD305E9}" dt="2022-03-20T11:12:07.328" v="419" actId="26606"/>
          <ac:spMkLst>
            <pc:docMk/>
            <pc:sldMk cId="1524873843" sldId="864"/>
            <ac:spMk id="23" creationId="{3B2069EE-A08E-44F0-B3F9-3CF8CC2DCAD5}"/>
          </ac:spMkLst>
        </pc:spChg>
        <pc:spChg chg="add">
          <ac:chgData name="Наталья Скоблина" userId="bcabd6e3fb000190" providerId="LiveId" clId="{55F3075C-E28E-424E-99E5-9956BBD305E9}" dt="2022-03-20T11:12:07.328" v="419" actId="26606"/>
          <ac:spMkLst>
            <pc:docMk/>
            <pc:sldMk cId="1524873843" sldId="864"/>
            <ac:spMk id="32" creationId="{1557A916-FDD1-44A1-A7A1-70009FD6BE46}"/>
          </ac:spMkLst>
        </pc:spChg>
        <pc:spChg chg="add">
          <ac:chgData name="Наталья Скоблина" userId="bcabd6e3fb000190" providerId="LiveId" clId="{55F3075C-E28E-424E-99E5-9956BBD305E9}" dt="2022-03-20T11:12:07.328" v="419" actId="26606"/>
          <ac:spMkLst>
            <pc:docMk/>
            <pc:sldMk cId="1524873843" sldId="864"/>
            <ac:spMk id="34" creationId="{4B874C19-9B23-4B12-823E-D67615A9B3AC}"/>
          </ac:spMkLst>
        </pc:spChg>
        <pc:grpChg chg="add del">
          <ac:chgData name="Наталья Скоблина" userId="bcabd6e3fb000190" providerId="LiveId" clId="{55F3075C-E28E-424E-99E5-9956BBD305E9}" dt="2022-03-20T11:12:07.328" v="419" actId="26606"/>
          <ac:grpSpMkLst>
            <pc:docMk/>
            <pc:sldMk cId="1524873843" sldId="864"/>
            <ac:grpSpMk id="25" creationId="{C9888C69-11CC-40BA-BABF-F9B7E11C9156}"/>
          </ac:grpSpMkLst>
        </pc:grpChg>
        <pc:picChg chg="mod ord">
          <ac:chgData name="Наталья Скоблина" userId="bcabd6e3fb000190" providerId="LiveId" clId="{55F3075C-E28E-424E-99E5-9956BBD305E9}" dt="2022-03-20T11:12:07.328" v="419" actId="26606"/>
          <ac:picMkLst>
            <pc:docMk/>
            <pc:sldMk cId="1524873843" sldId="864"/>
            <ac:picMk id="9" creationId="{94FC06E9-D8F8-4826-9995-7F725F2983D6}"/>
          </ac:picMkLst>
        </pc:picChg>
      </pc:sldChg>
      <pc:sldChg chg="addSp delSp modSp add mod ord modTransition setBg modAnim delDesignElem">
        <pc:chgData name="Наталья Скоблина" userId="bcabd6e3fb000190" providerId="LiveId" clId="{55F3075C-E28E-424E-99E5-9956BBD305E9}" dt="2022-03-21T14:43:31.439" v="453"/>
        <pc:sldMkLst>
          <pc:docMk/>
          <pc:sldMk cId="2436711730" sldId="867"/>
        </pc:sldMkLst>
        <pc:spChg chg="del">
          <ac:chgData name="Наталья Скоблина" userId="bcabd6e3fb000190" providerId="LiveId" clId="{55F3075C-E28E-424E-99E5-9956BBD305E9}" dt="2022-03-20T10:40:11.881" v="247" actId="21"/>
          <ac:spMkLst>
            <pc:docMk/>
            <pc:sldMk cId="2436711730" sldId="867"/>
            <ac:spMk id="2" creationId="{C4A43AA6-2BC9-4B43-BD98-89F44CDB00B4}"/>
          </ac:spMkLst>
        </pc:spChg>
        <pc:spChg chg="del mod ord">
          <ac:chgData name="Наталья Скоблина" userId="bcabd6e3fb000190" providerId="LiveId" clId="{55F3075C-E28E-424E-99E5-9956BBD305E9}" dt="2022-03-20T10:40:36.629" v="250" actId="21"/>
          <ac:spMkLst>
            <pc:docMk/>
            <pc:sldMk cId="2436711730" sldId="867"/>
            <ac:spMk id="4" creationId="{FDBA28F0-D789-4428-AE53-81174B3494B3}"/>
          </ac:spMkLst>
        </pc:spChg>
        <pc:spChg chg="del">
          <ac:chgData name="Наталья Скоблина" userId="bcabd6e3fb000190" providerId="LiveId" clId="{55F3075C-E28E-424E-99E5-9956BBD305E9}" dt="2022-03-20T10:40:03.222" v="245" actId="21"/>
          <ac:spMkLst>
            <pc:docMk/>
            <pc:sldMk cId="2436711730" sldId="867"/>
            <ac:spMk id="5" creationId="{E74A1159-FF8F-4E1D-9D17-4A79505F34F0}"/>
          </ac:spMkLst>
        </pc:spChg>
        <pc:spChg chg="add del mod">
          <ac:chgData name="Наталья Скоблина" userId="bcabd6e3fb000190" providerId="LiveId" clId="{55F3075C-E28E-424E-99E5-9956BBD305E9}" dt="2022-03-20T10:40:08.720" v="246" actId="21"/>
          <ac:spMkLst>
            <pc:docMk/>
            <pc:sldMk cId="2436711730" sldId="867"/>
            <ac:spMk id="7" creationId="{66C7FF58-F583-4D23-BFB2-6A3394241924}"/>
          </ac:spMkLst>
        </pc:spChg>
        <pc:spChg chg="add">
          <ac:chgData name="Наталья Скоблина" userId="bcabd6e3fb000190" providerId="LiveId" clId="{55F3075C-E28E-424E-99E5-9956BBD305E9}" dt="2022-03-20T10:54:24.959" v="295" actId="26606"/>
          <ac:spMkLst>
            <pc:docMk/>
            <pc:sldMk cId="2436711730" sldId="867"/>
            <ac:spMk id="8" creationId="{0B761509-3B9A-49A6-A84B-C3D86811697D}"/>
          </ac:spMkLst>
        </pc:spChg>
        <pc:spChg chg="add del mod">
          <ac:chgData name="Наталья Скоблина" userId="bcabd6e3fb000190" providerId="LiveId" clId="{55F3075C-E28E-424E-99E5-9956BBD305E9}" dt="2022-03-20T10:40:16.541" v="248" actId="21"/>
          <ac:spMkLst>
            <pc:docMk/>
            <pc:sldMk cId="2436711730" sldId="867"/>
            <ac:spMk id="9" creationId="{E654137C-E04A-4D0F-81D7-36AD8C5316E3}"/>
          </ac:spMkLst>
        </pc:spChg>
        <pc:spChg chg="add">
          <ac:chgData name="Наталья Скоблина" userId="bcabd6e3fb000190" providerId="LiveId" clId="{55F3075C-E28E-424E-99E5-9956BBD305E9}" dt="2022-03-20T10:54:24.959" v="295" actId="26606"/>
          <ac:spMkLst>
            <pc:docMk/>
            <pc:sldMk cId="2436711730" sldId="867"/>
            <ac:spMk id="10" creationId="{91DE43FD-EB47-414A-B0AB-169B0FFFA527}"/>
          </ac:spMkLst>
        </pc:spChg>
        <pc:spChg chg="del">
          <ac:chgData name="Наталья Скоблина" userId="bcabd6e3fb000190" providerId="LiveId" clId="{55F3075C-E28E-424E-99E5-9956BBD305E9}" dt="2022-03-20T10:14:51.481" v="100"/>
          <ac:spMkLst>
            <pc:docMk/>
            <pc:sldMk cId="2436711730" sldId="867"/>
            <ac:spMk id="11" creationId="{7D379150-F6B4-45C8-BE10-6B278AD400EB}"/>
          </ac:spMkLst>
        </pc:spChg>
        <pc:spChg chg="del">
          <ac:chgData name="Наталья Скоблина" userId="bcabd6e3fb000190" providerId="LiveId" clId="{55F3075C-E28E-424E-99E5-9956BBD305E9}" dt="2022-03-20T10:14:51.481" v="100"/>
          <ac:spMkLst>
            <pc:docMk/>
            <pc:sldMk cId="2436711730" sldId="867"/>
            <ac:spMk id="13" creationId="{5FFCF544-A370-4A5D-A95F-CA6E0E7191E6}"/>
          </ac:spMkLst>
        </pc:spChg>
        <pc:spChg chg="del">
          <ac:chgData name="Наталья Скоблина" userId="bcabd6e3fb000190" providerId="LiveId" clId="{55F3075C-E28E-424E-99E5-9956BBD305E9}" dt="2022-03-20T10:14:51.481" v="100"/>
          <ac:spMkLst>
            <pc:docMk/>
            <pc:sldMk cId="2436711730" sldId="867"/>
            <ac:spMk id="17" creationId="{284B70D5-875B-433D-BDBD-1522A85D6C1D}"/>
          </ac:spMkLst>
        </pc:spChg>
        <pc:spChg chg="del">
          <ac:chgData name="Наталья Скоблина" userId="bcabd6e3fb000190" providerId="LiveId" clId="{55F3075C-E28E-424E-99E5-9956BBD305E9}" dt="2022-03-20T10:14:51.481" v="100"/>
          <ac:spMkLst>
            <pc:docMk/>
            <pc:sldMk cId="2436711730" sldId="867"/>
            <ac:spMk id="21" creationId="{1E299956-A9E7-4FC1-A0B1-D590CA9730E8}"/>
          </ac:spMkLst>
        </pc:spChg>
        <pc:spChg chg="del">
          <ac:chgData name="Наталья Скоблина" userId="bcabd6e3fb000190" providerId="LiveId" clId="{55F3075C-E28E-424E-99E5-9956BBD305E9}" dt="2022-03-20T10:14:51.481" v="100"/>
          <ac:spMkLst>
            <pc:docMk/>
            <pc:sldMk cId="2436711730" sldId="867"/>
            <ac:spMk id="23" creationId="{17FC539C-B783-4B03-9F9E-D13430F3F64F}"/>
          </ac:spMkLst>
        </pc:spChg>
        <pc:grpChg chg="add">
          <ac:chgData name="Наталья Скоблина" userId="bcabd6e3fb000190" providerId="LiveId" clId="{55F3075C-E28E-424E-99E5-9956BBD305E9}" dt="2022-03-20T10:54:24.959" v="295" actId="26606"/>
          <ac:grpSpMkLst>
            <pc:docMk/>
            <pc:sldMk cId="2436711730" sldId="867"/>
            <ac:grpSpMk id="12" creationId="{58495BCC-CE77-4CC2-952E-846F41119FD5}"/>
          </ac:grpSpMkLst>
        </pc:grpChg>
        <pc:picChg chg="mod">
          <ac:chgData name="Наталья Скоблина" userId="bcabd6e3fb000190" providerId="LiveId" clId="{55F3075C-E28E-424E-99E5-9956BBD305E9}" dt="2022-03-20T11:10:16.755" v="403" actId="1076"/>
          <ac:picMkLst>
            <pc:docMk/>
            <pc:sldMk cId="2436711730" sldId="867"/>
            <ac:picMk id="6" creationId="{0ACFE809-EC2E-4A52-8E83-E03982BD4966}"/>
          </ac:picMkLst>
        </pc:picChg>
        <pc:cxnChg chg="del">
          <ac:chgData name="Наталья Скоблина" userId="bcabd6e3fb000190" providerId="LiveId" clId="{55F3075C-E28E-424E-99E5-9956BBD305E9}" dt="2022-03-20T10:14:51.481" v="100"/>
          <ac:cxnSpMkLst>
            <pc:docMk/>
            <pc:sldMk cId="2436711730" sldId="867"/>
            <ac:cxnSpMk id="15" creationId="{6EEB3B97-A638-498B-8083-54191CE71E01}"/>
          </ac:cxnSpMkLst>
        </pc:cxnChg>
        <pc:cxnChg chg="del">
          <ac:chgData name="Наталья Скоблина" userId="bcabd6e3fb000190" providerId="LiveId" clId="{55F3075C-E28E-424E-99E5-9956BBD305E9}" dt="2022-03-20T10:14:51.481" v="100"/>
          <ac:cxnSpMkLst>
            <pc:docMk/>
            <pc:sldMk cId="2436711730" sldId="867"/>
            <ac:cxnSpMk id="19" creationId="{C947DF4A-614C-4B4C-8B80-E5B9D8E8CFED}"/>
          </ac:cxnSpMkLst>
        </pc:cxnChg>
      </pc:sldChg>
      <pc:sldChg chg="delSp modSp add del mod setBg delDesignElem">
        <pc:chgData name="Наталья Скоблина" userId="bcabd6e3fb000190" providerId="LiveId" clId="{55F3075C-E28E-424E-99E5-9956BBD305E9}" dt="2022-03-20T10:29:41.358" v="181" actId="2696"/>
        <pc:sldMkLst>
          <pc:docMk/>
          <pc:sldMk cId="134129013" sldId="868"/>
        </pc:sldMkLst>
        <pc:spChg chg="mod">
          <ac:chgData name="Наталья Скоблина" userId="bcabd6e3fb000190" providerId="LiveId" clId="{55F3075C-E28E-424E-99E5-9956BBD305E9}" dt="2022-03-20T10:25:29.058" v="147" actId="27636"/>
          <ac:spMkLst>
            <pc:docMk/>
            <pc:sldMk cId="134129013" sldId="868"/>
            <ac:spMk id="2" creationId="{9A46FFDF-6F16-4D69-86BB-12625AEE398C}"/>
          </ac:spMkLst>
        </pc:spChg>
        <pc:spChg chg="del">
          <ac:chgData name="Наталья Скоблина" userId="bcabd6e3fb000190" providerId="LiveId" clId="{55F3075C-E28E-424E-99E5-9956BBD305E9}" dt="2022-03-20T10:17:55.589" v="104"/>
          <ac:spMkLst>
            <pc:docMk/>
            <pc:sldMk cId="134129013" sldId="868"/>
            <ac:spMk id="13" creationId="{8B330648-BE73-41A0-9F64-E5B1075E2C2D}"/>
          </ac:spMkLst>
        </pc:spChg>
        <pc:spChg chg="del">
          <ac:chgData name="Наталья Скоблина" userId="bcabd6e3fb000190" providerId="LiveId" clId="{55F3075C-E28E-424E-99E5-9956BBD305E9}" dt="2022-03-20T10:17:55.589" v="104"/>
          <ac:spMkLst>
            <pc:docMk/>
            <pc:sldMk cId="134129013" sldId="868"/>
            <ac:spMk id="17" creationId="{02C3C01D-C868-4B78-9A8F-417BF50A429B}"/>
          </ac:spMkLst>
        </pc:spChg>
        <pc:spChg chg="del">
          <ac:chgData name="Наталья Скоблина" userId="bcabd6e3fb000190" providerId="LiveId" clId="{55F3075C-E28E-424E-99E5-9956BBD305E9}" dt="2022-03-20T10:17:55.589" v="104"/>
          <ac:spMkLst>
            <pc:docMk/>
            <pc:sldMk cId="134129013" sldId="868"/>
            <ac:spMk id="19" creationId="{8345B934-7CE4-4DA7-A0CB-2A2DF8818CE1}"/>
          </ac:spMkLst>
        </pc:spChg>
        <pc:picChg chg="del">
          <ac:chgData name="Наталья Скоблина" userId="bcabd6e3fb000190" providerId="LiveId" clId="{55F3075C-E28E-424E-99E5-9956BBD305E9}" dt="2022-03-20T10:27:27.580" v="162" actId="21"/>
          <ac:picMkLst>
            <pc:docMk/>
            <pc:sldMk cId="134129013" sldId="868"/>
            <ac:picMk id="7" creationId="{4724D674-2BA7-4BED-9A20-29E9C942C125}"/>
          </ac:picMkLst>
        </pc:picChg>
        <pc:picChg chg="del">
          <ac:chgData name="Наталья Скоблина" userId="bcabd6e3fb000190" providerId="LiveId" clId="{55F3075C-E28E-424E-99E5-9956BBD305E9}" dt="2022-03-20T10:26:57.572" v="152" actId="21"/>
          <ac:picMkLst>
            <pc:docMk/>
            <pc:sldMk cId="134129013" sldId="868"/>
            <ac:picMk id="8" creationId="{B95AB374-0D92-4F10-9C26-5FAFA87AAAAA}"/>
          </ac:picMkLst>
        </pc:picChg>
        <pc:cxnChg chg="del">
          <ac:chgData name="Наталья Скоблина" userId="bcabd6e3fb000190" providerId="LiveId" clId="{55F3075C-E28E-424E-99E5-9956BBD305E9}" dt="2022-03-20T10:17:55.589" v="104"/>
          <ac:cxnSpMkLst>
            <pc:docMk/>
            <pc:sldMk cId="134129013" sldId="868"/>
            <ac:cxnSpMk id="15" creationId="{6DAFB303-4B24-485A-B806-C147A23632BD}"/>
          </ac:cxnSpMkLst>
        </pc:cxnChg>
      </pc:sldChg>
      <pc:sldChg chg="addSp delSp modSp add mod ord modTransition setBg modClrScheme modAnim delDesignElem chgLayout">
        <pc:chgData name="Наталья Скоблина" userId="bcabd6e3fb000190" providerId="LiveId" clId="{55F3075C-E28E-424E-99E5-9956BBD305E9}" dt="2022-03-21T14:43:31.439" v="453"/>
        <pc:sldMkLst>
          <pc:docMk/>
          <pc:sldMk cId="4281406843" sldId="874"/>
        </pc:sldMkLst>
        <pc:spChg chg="add del mod">
          <ac:chgData name="Наталья Скоблина" userId="bcabd6e3fb000190" providerId="LiveId" clId="{55F3075C-E28E-424E-99E5-9956BBD305E9}" dt="2022-03-20T10:42:38.649" v="258" actId="21"/>
          <ac:spMkLst>
            <pc:docMk/>
            <pc:sldMk cId="4281406843" sldId="874"/>
            <ac:spMk id="3" creationId="{FBF0B970-69CA-4A18-9D3D-9A2A5726BDEC}"/>
          </ac:spMkLst>
        </pc:spChg>
        <pc:spChg chg="del mod ord">
          <ac:chgData name="Наталья Скоблина" userId="bcabd6e3fb000190" providerId="LiveId" clId="{55F3075C-E28E-424E-99E5-9956BBD305E9}" dt="2022-03-20T10:54:45.261" v="298" actId="21"/>
          <ac:spMkLst>
            <pc:docMk/>
            <pc:sldMk cId="4281406843" sldId="874"/>
            <ac:spMk id="5" creationId="{D99002CD-9E6B-45F1-A2D2-21787DBF014B}"/>
          </ac:spMkLst>
        </pc:spChg>
        <pc:spChg chg="add del mod">
          <ac:chgData name="Наталья Скоблина" userId="bcabd6e3fb000190" providerId="LiveId" clId="{55F3075C-E28E-424E-99E5-9956BBD305E9}" dt="2022-03-20T10:42:50.612" v="260" actId="21"/>
          <ac:spMkLst>
            <pc:docMk/>
            <pc:sldMk cId="4281406843" sldId="874"/>
            <ac:spMk id="6" creationId="{F7A4EB42-B2EE-4A87-8989-B146EFADE68F}"/>
          </ac:spMkLst>
        </pc:spChg>
        <pc:spChg chg="add">
          <ac:chgData name="Наталья Скоблина" userId="bcabd6e3fb000190" providerId="LiveId" clId="{55F3075C-E28E-424E-99E5-9956BBD305E9}" dt="2022-03-20T10:54:41.833" v="297" actId="26606"/>
          <ac:spMkLst>
            <pc:docMk/>
            <pc:sldMk cId="4281406843" sldId="874"/>
            <ac:spMk id="15" creationId="{0B761509-3B9A-49A6-A84B-C3D86811697D}"/>
          </ac:spMkLst>
        </pc:spChg>
        <pc:spChg chg="add">
          <ac:chgData name="Наталья Скоблина" userId="bcabd6e3fb000190" providerId="LiveId" clId="{55F3075C-E28E-424E-99E5-9956BBD305E9}" dt="2022-03-20T10:54:41.833" v="297" actId="26606"/>
          <ac:spMkLst>
            <pc:docMk/>
            <pc:sldMk cId="4281406843" sldId="874"/>
            <ac:spMk id="17" creationId="{91DE43FD-EB47-414A-B0AB-169B0FFFA527}"/>
          </ac:spMkLst>
        </pc:spChg>
        <pc:spChg chg="del">
          <ac:chgData name="Наталья Скоблина" userId="bcabd6e3fb000190" providerId="LiveId" clId="{55F3075C-E28E-424E-99E5-9956BBD305E9}" dt="2022-03-20T10:42:34.253" v="257" actId="21"/>
          <ac:spMkLst>
            <pc:docMk/>
            <pc:sldMk cId="4281406843" sldId="874"/>
            <ac:spMk id="22" creationId="{F17B9DE9-D0F2-42CA-A796-B3FC91280F57}"/>
          </ac:spMkLst>
        </pc:spChg>
        <pc:spChg chg="del">
          <ac:chgData name="Наталья Скоблина" userId="bcabd6e3fb000190" providerId="LiveId" clId="{55F3075C-E28E-424E-99E5-9956BBD305E9}" dt="2022-03-20T10:42:44.990" v="259" actId="21"/>
          <ac:spMkLst>
            <pc:docMk/>
            <pc:sldMk cId="4281406843" sldId="874"/>
            <ac:spMk id="24" creationId="{F8D2B990-AB1B-43D9-BD37-C372CA746508}"/>
          </ac:spMkLst>
        </pc:spChg>
        <pc:spChg chg="del">
          <ac:chgData name="Наталья Скоблина" userId="bcabd6e3fb000190" providerId="LiveId" clId="{55F3075C-E28E-424E-99E5-9956BBD305E9}" dt="2022-03-20T10:18:32.392" v="107"/>
          <ac:spMkLst>
            <pc:docMk/>
            <pc:sldMk cId="4281406843" sldId="874"/>
            <ac:spMk id="29" creationId="{7D379150-F6B4-45C8-BE10-6B278AD400EB}"/>
          </ac:spMkLst>
        </pc:spChg>
        <pc:spChg chg="del">
          <ac:chgData name="Наталья Скоблина" userId="bcabd6e3fb000190" providerId="LiveId" clId="{55F3075C-E28E-424E-99E5-9956BBD305E9}" dt="2022-03-20T10:18:32.392" v="107"/>
          <ac:spMkLst>
            <pc:docMk/>
            <pc:sldMk cId="4281406843" sldId="874"/>
            <ac:spMk id="31" creationId="{5FFCF544-A370-4A5D-A95F-CA6E0E7191E6}"/>
          </ac:spMkLst>
        </pc:spChg>
        <pc:spChg chg="del">
          <ac:chgData name="Наталья Скоблина" userId="bcabd6e3fb000190" providerId="LiveId" clId="{55F3075C-E28E-424E-99E5-9956BBD305E9}" dt="2022-03-20T10:18:32.392" v="107"/>
          <ac:spMkLst>
            <pc:docMk/>
            <pc:sldMk cId="4281406843" sldId="874"/>
            <ac:spMk id="35" creationId="{284B70D5-875B-433D-BDBD-1522A85D6C1D}"/>
          </ac:spMkLst>
        </pc:spChg>
        <pc:spChg chg="del">
          <ac:chgData name="Наталья Скоблина" userId="bcabd6e3fb000190" providerId="LiveId" clId="{55F3075C-E28E-424E-99E5-9956BBD305E9}" dt="2022-03-20T10:18:32.392" v="107"/>
          <ac:spMkLst>
            <pc:docMk/>
            <pc:sldMk cId="4281406843" sldId="874"/>
            <ac:spMk id="39" creationId="{1E299956-A9E7-4FC1-A0B1-D590CA9730E8}"/>
          </ac:spMkLst>
        </pc:spChg>
        <pc:spChg chg="del">
          <ac:chgData name="Наталья Скоблина" userId="bcabd6e3fb000190" providerId="LiveId" clId="{55F3075C-E28E-424E-99E5-9956BBD305E9}" dt="2022-03-20T10:18:32.392" v="107"/>
          <ac:spMkLst>
            <pc:docMk/>
            <pc:sldMk cId="4281406843" sldId="874"/>
            <ac:spMk id="41" creationId="{17FC539C-B783-4B03-9F9E-D13430F3F64F}"/>
          </ac:spMkLst>
        </pc:spChg>
        <pc:grpChg chg="add">
          <ac:chgData name="Наталья Скоблина" userId="bcabd6e3fb000190" providerId="LiveId" clId="{55F3075C-E28E-424E-99E5-9956BBD305E9}" dt="2022-03-20T10:54:41.833" v="297" actId="26606"/>
          <ac:grpSpMkLst>
            <pc:docMk/>
            <pc:sldMk cId="4281406843" sldId="874"/>
            <ac:grpSpMk id="19" creationId="{58495BCC-CE77-4CC2-952E-846F41119FD5}"/>
          </ac:grpSpMkLst>
        </pc:grpChg>
        <pc:picChg chg="mod ord">
          <ac:chgData name="Наталья Скоблина" userId="bcabd6e3fb000190" providerId="LiveId" clId="{55F3075C-E28E-424E-99E5-9956BBD305E9}" dt="2022-03-20T11:11:25.909" v="410" actId="1076"/>
          <ac:picMkLst>
            <pc:docMk/>
            <pc:sldMk cId="4281406843" sldId="874"/>
            <ac:picMk id="10" creationId="{3F0A1641-96BA-48DC-829E-6BF1DBA6DEA2}"/>
          </ac:picMkLst>
        </pc:picChg>
        <pc:cxnChg chg="del">
          <ac:chgData name="Наталья Скоблина" userId="bcabd6e3fb000190" providerId="LiveId" clId="{55F3075C-E28E-424E-99E5-9956BBD305E9}" dt="2022-03-20T10:18:32.392" v="107"/>
          <ac:cxnSpMkLst>
            <pc:docMk/>
            <pc:sldMk cId="4281406843" sldId="874"/>
            <ac:cxnSpMk id="33" creationId="{6EEB3B97-A638-498B-8083-54191CE71E01}"/>
          </ac:cxnSpMkLst>
        </pc:cxnChg>
        <pc:cxnChg chg="del">
          <ac:chgData name="Наталья Скоблина" userId="bcabd6e3fb000190" providerId="LiveId" clId="{55F3075C-E28E-424E-99E5-9956BBD305E9}" dt="2022-03-20T10:18:32.392" v="107"/>
          <ac:cxnSpMkLst>
            <pc:docMk/>
            <pc:sldMk cId="4281406843" sldId="874"/>
            <ac:cxnSpMk id="37" creationId="{C947DF4A-614C-4B4C-8B80-E5B9D8E8CFED}"/>
          </ac:cxnSpMkLst>
        </pc:cxnChg>
      </pc:sldChg>
      <pc:sldChg chg="modSp add del setBg">
        <pc:chgData name="Наталья Скоблина" userId="bcabd6e3fb000190" providerId="LiveId" clId="{55F3075C-E28E-424E-99E5-9956BBD305E9}" dt="2022-03-20T11:02:25.490" v="339" actId="2696"/>
        <pc:sldMkLst>
          <pc:docMk/>
          <pc:sldMk cId="3696723286" sldId="875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3696723286" sldId="875"/>
            <ac:spMk id="4" creationId="{37814465-1DC0-4911-9736-F9D8E9A2FEBD}"/>
          </ac:spMkLst>
        </pc:spChg>
      </pc:sldChg>
      <pc:sldChg chg="modSp add del">
        <pc:chgData name="Наталья Скоблина" userId="bcabd6e3fb000190" providerId="LiveId" clId="{55F3075C-E28E-424E-99E5-9956BBD305E9}" dt="2022-03-20T11:01:20.240" v="333" actId="2696"/>
        <pc:sldMkLst>
          <pc:docMk/>
          <pc:sldMk cId="85743088" sldId="876"/>
        </pc:sldMkLst>
        <pc:spChg chg="mod">
          <ac:chgData name="Наталья Скоблина" userId="bcabd6e3fb000190" providerId="LiveId" clId="{55F3075C-E28E-424E-99E5-9956BBD305E9}" dt="2022-03-20T10:25:44.438" v="151"/>
          <ac:spMkLst>
            <pc:docMk/>
            <pc:sldMk cId="85743088" sldId="876"/>
            <ac:spMk id="4" creationId="{65A76514-149F-4ABD-8BD2-8B63647863B1}"/>
          </ac:spMkLst>
        </pc:spChg>
      </pc:sldChg>
      <pc:sldChg chg="addSp delSp modSp add mod ord modTransition setBg modClrScheme delDesignElem chgLayout">
        <pc:chgData name="Наталья Скоблина" userId="bcabd6e3fb000190" providerId="LiveId" clId="{55F3075C-E28E-424E-99E5-9956BBD305E9}" dt="2022-03-21T14:43:31.439" v="453"/>
        <pc:sldMkLst>
          <pc:docMk/>
          <pc:sldMk cId="0" sldId="877"/>
        </pc:sldMkLst>
        <pc:spChg chg="del mod">
          <ac:chgData name="Наталья Скоблина" userId="bcabd6e3fb000190" providerId="LiveId" clId="{55F3075C-E28E-424E-99E5-9956BBD305E9}" dt="2022-03-20T10:35:39.671" v="230" actId="21"/>
          <ac:spMkLst>
            <pc:docMk/>
            <pc:sldMk cId="0" sldId="877"/>
            <ac:spMk id="2" creationId="{C5F66D45-69F3-421B-9072-49B7CB1C26DB}"/>
          </ac:spMkLst>
        </pc:spChg>
        <pc:spChg chg="add del mod ord">
          <ac:chgData name="Наталья Скоблина" userId="bcabd6e3fb000190" providerId="LiveId" clId="{55F3075C-E28E-424E-99E5-9956BBD305E9}" dt="2022-03-20T10:53:00.560" v="278" actId="700"/>
          <ac:spMkLst>
            <pc:docMk/>
            <pc:sldMk cId="0" sldId="877"/>
            <ac:spMk id="3" creationId="{DBD5FE35-E6C2-4EA6-A521-641965DD936B}"/>
          </ac:spMkLst>
        </pc:spChg>
        <pc:spChg chg="add del mod ord">
          <ac:chgData name="Наталья Скоблина" userId="bcabd6e3fb000190" providerId="LiveId" clId="{55F3075C-E28E-424E-99E5-9956BBD305E9}" dt="2022-03-20T10:53:00.560" v="278" actId="700"/>
          <ac:spMkLst>
            <pc:docMk/>
            <pc:sldMk cId="0" sldId="877"/>
            <ac:spMk id="4" creationId="{D61CC168-2C91-498D-B002-1FBA19F086CE}"/>
          </ac:spMkLst>
        </pc:spChg>
        <pc:spChg chg="mod ord">
          <ac:chgData name="Наталья Скоблина" userId="bcabd6e3fb000190" providerId="LiveId" clId="{55F3075C-E28E-424E-99E5-9956BBD305E9}" dt="2022-03-20T11:08:54.262" v="391" actId="14100"/>
          <ac:spMkLst>
            <pc:docMk/>
            <pc:sldMk cId="0" sldId="877"/>
            <ac:spMk id="7" creationId="{478D2A2A-AF5C-4366-80F5-B6EADAA309B9}"/>
          </ac:spMkLst>
        </pc:spChg>
        <pc:spChg chg="del mod">
          <ac:chgData name="Наталья Скоблина" userId="bcabd6e3fb000190" providerId="LiveId" clId="{55F3075C-E28E-424E-99E5-9956BBD305E9}" dt="2022-03-20T10:35:30.680" v="228" actId="21"/>
          <ac:spMkLst>
            <pc:docMk/>
            <pc:sldMk cId="0" sldId="877"/>
            <ac:spMk id="8" creationId="{478D2A2A-AF5C-4366-80F5-B6EADAA309B9}"/>
          </ac:spMkLst>
        </pc:spChg>
        <pc:spChg chg="del">
          <ac:chgData name="Наталья Скоблина" userId="bcabd6e3fb000190" providerId="LiveId" clId="{55F3075C-E28E-424E-99E5-9956BBD305E9}" dt="2022-03-20T10:35:35.183" v="229" actId="21"/>
          <ac:spMkLst>
            <pc:docMk/>
            <pc:sldMk cId="0" sldId="877"/>
            <ac:spMk id="10" creationId="{478D2A2A-AF5C-4366-80F5-B6EADAA309B9}"/>
          </ac:spMkLst>
        </pc:spChg>
        <pc:spChg chg="mod">
          <ac:chgData name="Наталья Скоблина" userId="bcabd6e3fb000190" providerId="LiveId" clId="{55F3075C-E28E-424E-99E5-9956BBD305E9}" dt="2022-03-20T11:09:01.834" v="393" actId="14100"/>
          <ac:spMkLst>
            <pc:docMk/>
            <pc:sldMk cId="0" sldId="877"/>
            <ac:spMk id="11" creationId="{478D2A2A-AF5C-4366-80F5-B6EADAA309B9}"/>
          </ac:spMkLst>
        </pc:spChg>
        <pc:spChg chg="add del">
          <ac:chgData name="Наталья Скоблина" userId="bcabd6e3fb000190" providerId="LiveId" clId="{55F3075C-E28E-424E-99E5-9956BBD305E9}" dt="2022-03-20T10:53:14.315" v="284" actId="700"/>
          <ac:spMkLst>
            <pc:docMk/>
            <pc:sldMk cId="0" sldId="877"/>
            <ac:spMk id="72" creationId="{8761DDFE-071F-4200-B0AA-394476C2D2D6}"/>
          </ac:spMkLst>
        </pc:spChg>
        <pc:spChg chg="add">
          <ac:chgData name="Наталья Скоблина" userId="bcabd6e3fb000190" providerId="LiveId" clId="{55F3075C-E28E-424E-99E5-9956BBD305E9}" dt="2022-03-20T10:53:23.248" v="285" actId="26606"/>
          <ac:spMkLst>
            <pc:docMk/>
            <pc:sldMk cId="0" sldId="877"/>
            <ac:spMk id="74" creationId="{3B2069EE-A08E-44F0-B3F9-3CF8CC2DCAD5}"/>
          </ac:spMkLst>
        </pc:spChg>
        <pc:spChg chg="add">
          <ac:chgData name="Наталья Скоблина" userId="bcabd6e3fb000190" providerId="LiveId" clId="{55F3075C-E28E-424E-99E5-9956BBD305E9}" dt="2022-03-20T10:53:23.248" v="285" actId="26606"/>
          <ac:spMkLst>
            <pc:docMk/>
            <pc:sldMk cId="0" sldId="877"/>
            <ac:spMk id="4102" creationId="{33CD251C-A887-4D2F-925B-FC097198538B}"/>
          </ac:spMkLst>
        </pc:spChg>
        <pc:grpChg chg="add">
          <ac:chgData name="Наталья Скоблина" userId="bcabd6e3fb000190" providerId="LiveId" clId="{55F3075C-E28E-424E-99E5-9956BBD305E9}" dt="2022-03-20T10:53:23.248" v="285" actId="26606"/>
          <ac:grpSpMkLst>
            <pc:docMk/>
            <pc:sldMk cId="0" sldId="877"/>
            <ac:grpSpMk id="76" creationId="{9C6E8597-0CCE-4A8A-9326-AA52691A1C81}"/>
          </ac:grpSpMkLst>
        </pc:grpChg>
        <pc:picChg chg="mod ord">
          <ac:chgData name="Наталья Скоблина" userId="bcabd6e3fb000190" providerId="LiveId" clId="{55F3075C-E28E-424E-99E5-9956BBD305E9}" dt="2022-03-20T11:07:48.915" v="379" actId="14100"/>
          <ac:picMkLst>
            <pc:docMk/>
            <pc:sldMk cId="0" sldId="877"/>
            <ac:picMk id="4098" creationId="{00000000-0000-0000-0000-000000000000}"/>
          </ac:picMkLst>
        </pc:picChg>
        <pc:picChg chg="mod ord">
          <ac:chgData name="Наталья Скоблина" userId="bcabd6e3fb000190" providerId="LiveId" clId="{55F3075C-E28E-424E-99E5-9956BBD305E9}" dt="2022-03-20T11:07:53.524" v="384" actId="14100"/>
          <ac:picMkLst>
            <pc:docMk/>
            <pc:sldMk cId="0" sldId="877"/>
            <ac:picMk id="4099" creationId="{00000000-0000-0000-0000-000000000000}"/>
          </ac:picMkLst>
        </pc:picChg>
        <pc:picChg chg="del">
          <ac:chgData name="Наталья Скоблина" userId="bcabd6e3fb000190" providerId="LiveId" clId="{55F3075C-E28E-424E-99E5-9956BBD305E9}" dt="2022-03-20T10:35:18.061" v="225" actId="21"/>
          <ac:picMkLst>
            <pc:docMk/>
            <pc:sldMk cId="0" sldId="877"/>
            <ac:picMk id="4100" creationId="{00000000-0000-0000-0000-000000000000}"/>
          </ac:picMkLst>
        </pc:picChg>
        <pc:picChg chg="del">
          <ac:chgData name="Наталья Скоблина" userId="bcabd6e3fb000190" providerId="LiveId" clId="{55F3075C-E28E-424E-99E5-9956BBD305E9}" dt="2022-03-20T10:35:20.920" v="226" actId="21"/>
          <ac:picMkLst>
            <pc:docMk/>
            <pc:sldMk cId="0" sldId="877"/>
            <ac:picMk id="4101" creationId="{00000000-0000-0000-0000-000000000000}"/>
          </ac:picMkLst>
        </pc:picChg>
      </pc:sldChg>
      <pc:sldChg chg="addSp delSp modSp new mod modTransition setBg modAnim">
        <pc:chgData name="Наталья Скоблина" userId="bcabd6e3fb000190" providerId="LiveId" clId="{55F3075C-E28E-424E-99E5-9956BBD305E9}" dt="2022-03-21T14:43:48.204" v="455"/>
        <pc:sldMkLst>
          <pc:docMk/>
          <pc:sldMk cId="2395757269" sldId="878"/>
        </pc:sldMkLst>
        <pc:spChg chg="del mod ord">
          <ac:chgData name="Наталья Скоблина" userId="bcabd6e3fb000190" providerId="LiveId" clId="{55F3075C-E28E-424E-99E5-9956BBD305E9}" dt="2022-03-21T14:41:14.285" v="442" actId="21"/>
          <ac:spMkLst>
            <pc:docMk/>
            <pc:sldMk cId="2395757269" sldId="878"/>
            <ac:spMk id="2" creationId="{09F51165-877E-4437-BC9C-DC9B0BBF5BE8}"/>
          </ac:spMkLst>
        </pc:spChg>
        <pc:spChg chg="add del">
          <ac:chgData name="Наталья Скоблина" userId="bcabd6e3fb000190" providerId="LiveId" clId="{55F3075C-E28E-424E-99E5-9956BBD305E9}" dt="2022-03-21T14:42:50.580" v="451" actId="26606"/>
          <ac:spMkLst>
            <pc:docMk/>
            <pc:sldMk cId="2395757269" sldId="878"/>
            <ac:spMk id="9" creationId="{0B761509-3B9A-49A6-A84B-C3D86811697D}"/>
          </ac:spMkLst>
        </pc:spChg>
        <pc:spChg chg="add del">
          <ac:chgData name="Наталья Скоблина" userId="bcabd6e3fb000190" providerId="LiveId" clId="{55F3075C-E28E-424E-99E5-9956BBD305E9}" dt="2022-03-21T14:42:50.580" v="451" actId="26606"/>
          <ac:spMkLst>
            <pc:docMk/>
            <pc:sldMk cId="2395757269" sldId="878"/>
            <ac:spMk id="11" creationId="{91DE43FD-EB47-414A-B0AB-169B0FFFA527}"/>
          </ac:spMkLst>
        </pc:spChg>
        <pc:spChg chg="add">
          <ac:chgData name="Наталья Скоблина" userId="bcabd6e3fb000190" providerId="LiveId" clId="{55F3075C-E28E-424E-99E5-9956BBD305E9}" dt="2022-03-21T14:42:50.580" v="451" actId="26606"/>
          <ac:spMkLst>
            <pc:docMk/>
            <pc:sldMk cId="2395757269" sldId="878"/>
            <ac:spMk id="20" creationId="{0B761509-3B9A-49A6-A84B-C3D86811697D}"/>
          </ac:spMkLst>
        </pc:spChg>
        <pc:spChg chg="add">
          <ac:chgData name="Наталья Скоблина" userId="bcabd6e3fb000190" providerId="LiveId" clId="{55F3075C-E28E-424E-99E5-9956BBD305E9}" dt="2022-03-21T14:42:50.580" v="451" actId="26606"/>
          <ac:spMkLst>
            <pc:docMk/>
            <pc:sldMk cId="2395757269" sldId="878"/>
            <ac:spMk id="22" creationId="{91DE43FD-EB47-414A-B0AB-169B0FFFA527}"/>
          </ac:spMkLst>
        </pc:spChg>
        <pc:grpChg chg="add del">
          <ac:chgData name="Наталья Скоблина" userId="bcabd6e3fb000190" providerId="LiveId" clId="{55F3075C-E28E-424E-99E5-9956BBD305E9}" dt="2022-03-21T14:42:50.580" v="451" actId="26606"/>
          <ac:grpSpMkLst>
            <pc:docMk/>
            <pc:sldMk cId="2395757269" sldId="878"/>
            <ac:grpSpMk id="13" creationId="{58495BCC-CE77-4CC2-952E-846F41119FD5}"/>
          </ac:grpSpMkLst>
        </pc:grpChg>
        <pc:grpChg chg="add">
          <ac:chgData name="Наталья Скоблина" userId="bcabd6e3fb000190" providerId="LiveId" clId="{55F3075C-E28E-424E-99E5-9956BBD305E9}" dt="2022-03-21T14:42:50.580" v="451" actId="26606"/>
          <ac:grpSpMkLst>
            <pc:docMk/>
            <pc:sldMk cId="2395757269" sldId="878"/>
            <ac:grpSpMk id="24" creationId="{58495BCC-CE77-4CC2-952E-846F41119FD5}"/>
          </ac:grpSpMkLst>
        </pc:grpChg>
        <pc:picChg chg="add mod">
          <ac:chgData name="Наталья Скоблина" userId="bcabd6e3fb000190" providerId="LiveId" clId="{55F3075C-E28E-424E-99E5-9956BBD305E9}" dt="2022-03-21T14:41:07.035" v="441" actId="26606"/>
          <ac:picMkLst>
            <pc:docMk/>
            <pc:sldMk cId="2395757269" sldId="878"/>
            <ac:picMk id="4" creationId="{B4511550-166C-4C1A-A25C-397E395E68E8}"/>
          </ac:picMkLst>
        </pc:picChg>
      </pc:sldChg>
      <pc:sldChg chg="addSp delSp modSp new mod ord modTransition setBg modAnim">
        <pc:chgData name="Наталья Скоблина" userId="bcabd6e3fb000190" providerId="LiveId" clId="{55F3075C-E28E-424E-99E5-9956BBD305E9}" dt="2022-03-21T14:44:00.969" v="457"/>
        <pc:sldMkLst>
          <pc:docMk/>
          <pc:sldMk cId="3724055246" sldId="879"/>
        </pc:sldMkLst>
        <pc:spChg chg="del mod ord">
          <ac:chgData name="Наталья Скоблина" userId="bcabd6e3fb000190" providerId="LiveId" clId="{55F3075C-E28E-424E-99E5-9956BBD305E9}" dt="2022-03-21T14:42:20.472" v="447" actId="478"/>
          <ac:spMkLst>
            <pc:docMk/>
            <pc:sldMk cId="3724055246" sldId="879"/>
            <ac:spMk id="2" creationId="{CBD299BE-45AD-46C8-9D57-2450A94A91C7}"/>
          </ac:spMkLst>
        </pc:spChg>
        <pc:spChg chg="add del">
          <ac:chgData name="Наталья Скоблина" userId="bcabd6e3fb000190" providerId="LiveId" clId="{55F3075C-E28E-424E-99E5-9956BBD305E9}" dt="2022-03-21T14:42:26.956" v="448" actId="26606"/>
          <ac:spMkLst>
            <pc:docMk/>
            <pc:sldMk cId="3724055246" sldId="879"/>
            <ac:spMk id="9" creationId="{0B761509-3B9A-49A6-A84B-C3D86811697D}"/>
          </ac:spMkLst>
        </pc:spChg>
        <pc:spChg chg="add del">
          <ac:chgData name="Наталья Скоблина" userId="bcabd6e3fb000190" providerId="LiveId" clId="{55F3075C-E28E-424E-99E5-9956BBD305E9}" dt="2022-03-21T14:42:26.956" v="448" actId="26606"/>
          <ac:spMkLst>
            <pc:docMk/>
            <pc:sldMk cId="3724055246" sldId="879"/>
            <ac:spMk id="11" creationId="{91DE43FD-EB47-414A-B0AB-169B0FFFA527}"/>
          </ac:spMkLst>
        </pc:spChg>
        <pc:spChg chg="add">
          <ac:chgData name="Наталья Скоблина" userId="bcabd6e3fb000190" providerId="LiveId" clId="{55F3075C-E28E-424E-99E5-9956BBD305E9}" dt="2022-03-21T14:42:26.956" v="448" actId="26606"/>
          <ac:spMkLst>
            <pc:docMk/>
            <pc:sldMk cId="3724055246" sldId="879"/>
            <ac:spMk id="20" creationId="{7EBFDB7D-DD97-44CE-AFFB-458781A3DB9B}"/>
          </ac:spMkLst>
        </pc:spChg>
        <pc:spChg chg="add">
          <ac:chgData name="Наталья Скоблина" userId="bcabd6e3fb000190" providerId="LiveId" clId="{55F3075C-E28E-424E-99E5-9956BBD305E9}" dt="2022-03-21T14:42:26.956" v="448" actId="26606"/>
          <ac:spMkLst>
            <pc:docMk/>
            <pc:sldMk cId="3724055246" sldId="879"/>
            <ac:spMk id="22" creationId="{50F864A1-23CF-4954-887F-3C4458622A68}"/>
          </ac:spMkLst>
        </pc:spChg>
        <pc:spChg chg="add">
          <ac:chgData name="Наталья Скоблина" userId="bcabd6e3fb000190" providerId="LiveId" clId="{55F3075C-E28E-424E-99E5-9956BBD305E9}" dt="2022-03-21T14:42:26.956" v="448" actId="26606"/>
          <ac:spMkLst>
            <pc:docMk/>
            <pc:sldMk cId="3724055246" sldId="879"/>
            <ac:spMk id="24" creationId="{8D313E8C-7457-407E-BDA5-EACA44D38247}"/>
          </ac:spMkLst>
        </pc:spChg>
        <pc:grpChg chg="add del">
          <ac:chgData name="Наталья Скоблина" userId="bcabd6e3fb000190" providerId="LiveId" clId="{55F3075C-E28E-424E-99E5-9956BBD305E9}" dt="2022-03-21T14:42:26.956" v="448" actId="26606"/>
          <ac:grpSpMkLst>
            <pc:docMk/>
            <pc:sldMk cId="3724055246" sldId="879"/>
            <ac:grpSpMk id="13" creationId="{58495BCC-CE77-4CC2-952E-846F41119FD5}"/>
          </ac:grpSpMkLst>
        </pc:grpChg>
        <pc:picChg chg="add mod">
          <ac:chgData name="Наталья Скоблина" userId="bcabd6e3fb000190" providerId="LiveId" clId="{55F3075C-E28E-424E-99E5-9956BBD305E9}" dt="2022-03-21T14:42:26.956" v="448" actId="26606"/>
          <ac:picMkLst>
            <pc:docMk/>
            <pc:sldMk cId="3724055246" sldId="879"/>
            <ac:picMk id="4" creationId="{68FFBF29-D4B0-4DFA-99C7-322CE06CFA8E}"/>
          </ac:picMkLst>
        </pc:picChg>
      </pc:sldChg>
      <pc:sldMasterChg chg="modTransition modSldLayout">
        <pc:chgData name="Наталья Скоблина" userId="bcabd6e3fb000190" providerId="LiveId" clId="{55F3075C-E28E-424E-99E5-9956BBD305E9}" dt="2022-03-21T14:43:31.439" v="453"/>
        <pc:sldMasterMkLst>
          <pc:docMk/>
          <pc:sldMasterMk cId="297060675" sldId="2147483732"/>
        </pc:sldMasterMkLst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1074462430" sldId="2147483733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2982477180" sldId="2147483734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2947031315" sldId="2147483735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2221169726" sldId="2147483736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2371367128" sldId="2147483737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4063387510" sldId="2147483738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2423122634" sldId="2147483739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257521034" sldId="2147483740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3007025797" sldId="2147483741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1129660550" sldId="2147483742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2617991231" sldId="2147483743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97060675" sldId="2147483732"/>
            <pc:sldLayoutMk cId="3961093222" sldId="2147483744"/>
          </pc:sldLayoutMkLst>
        </pc:sldLayoutChg>
      </pc:sldMasterChg>
      <pc:sldMasterChg chg="modTransition modSldLayout">
        <pc:chgData name="Наталья Скоблина" userId="bcabd6e3fb000190" providerId="LiveId" clId="{55F3075C-E28E-424E-99E5-9956BBD305E9}" dt="2022-03-21T14:43:31.439" v="453"/>
        <pc:sldMasterMkLst>
          <pc:docMk/>
          <pc:sldMasterMk cId="28403442" sldId="2147483745"/>
        </pc:sldMasterMkLst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2507365486" sldId="2147483746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3997145872" sldId="2147483747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110246208" sldId="2147483748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3426812515" sldId="2147483749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1387414089" sldId="2147483750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930033483" sldId="2147483751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2062866075" sldId="2147483752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2898790187" sldId="2147483753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4135548662" sldId="2147483754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1751433829" sldId="2147483755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13585161" sldId="2147483756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8403442" sldId="2147483745"/>
            <pc:sldLayoutMk cId="580213846" sldId="2147483757"/>
          </pc:sldLayoutMkLst>
        </pc:sldLayoutChg>
      </pc:sldMasterChg>
      <pc:sldMasterChg chg="modTransition modSldLayout">
        <pc:chgData name="Наталья Скоблина" userId="bcabd6e3fb000190" providerId="LiveId" clId="{55F3075C-E28E-424E-99E5-9956BBD305E9}" dt="2022-03-20T10:25:27.309" v="137"/>
        <pc:sldMasterMkLst>
          <pc:docMk/>
          <pc:sldMasterMk cId="2492836341" sldId="2147483776"/>
        </pc:sldMasterMkLst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2063849207" sldId="2147483777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1503375759" sldId="2147483778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2548403006" sldId="2147483779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1023052168" sldId="2147483780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2576799138" sldId="2147483781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2346906956" sldId="2147483782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1257255031" sldId="2147483783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1673555207" sldId="2147483784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2324880871" sldId="2147483785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3752198792" sldId="2147483786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3769018857" sldId="2147483787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2912032596" sldId="2147483790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4020463608" sldId="2147483791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190698678" sldId="2147483792"/>
          </pc:sldLayoutMkLst>
        </pc:sldLayoutChg>
        <pc:sldLayoutChg chg="modTransition">
          <pc:chgData name="Наталья Скоблина" userId="bcabd6e3fb000190" providerId="LiveId" clId="{55F3075C-E28E-424E-99E5-9956BBD305E9}" dt="2022-03-20T10:25:27.309" v="137"/>
          <pc:sldLayoutMkLst>
            <pc:docMk/>
            <pc:sldMasterMk cId="2492836341" sldId="2147483776"/>
            <pc:sldLayoutMk cId="2908493969" sldId="2147483793"/>
          </pc:sldLayoutMkLst>
        </pc:sldLayoutChg>
      </pc:sldMasterChg>
      <pc:sldMasterChg chg="modTransition modSldLayout">
        <pc:chgData name="Наталья Скоблина" userId="bcabd6e3fb000190" providerId="LiveId" clId="{55F3075C-E28E-424E-99E5-9956BBD305E9}" dt="2022-03-21T14:43:31.439" v="453"/>
        <pc:sldMasterMkLst>
          <pc:docMk/>
          <pc:sldMasterMk cId="2121745278" sldId="2147483794"/>
        </pc:sldMasterMkLst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406476510" sldId="2147483795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2650355756" sldId="2147483796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2274566499" sldId="2147483797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2981331708" sldId="2147483798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4071991948" sldId="2147483799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4066160944" sldId="2147483800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2323376427" sldId="2147483801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3575549766" sldId="2147483802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2518254022" sldId="2147483803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2411905575" sldId="2147483804"/>
          </pc:sldLayoutMkLst>
        </pc:sldLayoutChg>
        <pc:sldLayoutChg chg="modTransition">
          <pc:chgData name="Наталья Скоблина" userId="bcabd6e3fb000190" providerId="LiveId" clId="{55F3075C-E28E-424E-99E5-9956BBD305E9}" dt="2022-03-21T14:43:31.439" v="453"/>
          <pc:sldLayoutMkLst>
            <pc:docMk/>
            <pc:sldMasterMk cId="2121745278" sldId="2147483794"/>
            <pc:sldLayoutMk cId="4194569849" sldId="21474838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C3988-82EA-4A91-ABE0-D1FC028C3DC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55AE-D1EE-487D-8FFD-02DB3F709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7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9590-5415-4981-B5A9-1970030899FA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624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0492-52D3-4E31-AA11-AB9C5682B2E4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6055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10E9-6A4E-43D6-B445-FFEF4DC14CF9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9123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4C22-B6B2-4855-ABE7-8F79AE1B9375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932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217A-C628-4992-8725-75B5D1AE301C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6548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5CD6-A114-49A5-9B7D-22EAC1EFF4CB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4587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2B0-DF27-47FF-893C-940EED0008BE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620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3390-A9E2-4906-BD52-15D9BF4E9467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1251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7B45-1D61-438C-B595-827BA678FB89}" type="datetime1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140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EFDE-A218-4FB4-BC8A-5C08B706E08F}" type="datetime1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348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8BD-5E0F-4761-B4C1-51EABC06CC1B}" type="datetime1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660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56BF-3366-43EF-86AE-114C7E89F246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7718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98-6B81-4EBE-8FFE-6C11848A6E7B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9018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EB24-4B36-4802-A5B8-A162D406263C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4866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6394-6018-43DE-B791-CD8A201A57FE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3382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CF7E-6CB5-4716-8951-7C290590494B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16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908-69A3-45EF-89F2-8D71FC87E99A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1384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5C5E-D2E0-46CD-AA80-72995950C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6BC984-820E-4860-90E5-1ABCFC895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1FA74-C44D-439E-83A9-77C276C3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CE3A-DE1F-4577-ABFC-15E86E238E90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AF949-E9FF-40AD-BA2F-2B16A525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F5DA1-724C-4894-A64F-32A25BB6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651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8EEED-D4C8-4920-8666-7282B030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1A8BE-B323-452D-91B6-3B3FD7B9E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C2525-E77A-43B5-A8A4-9B5257B7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B6BA-1219-43A7-8004-0A794AF85450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A6D33-62D8-4F5D-B453-5B129839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A2157-6CC5-4C81-B9B0-278FB45A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5575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BE842-944E-4B3F-9B9B-C07D2106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18482-835B-409E-B6BB-A89165EF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04F2E-6FE3-4844-8419-F4AA0EFE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9770-EB14-4DEE-AD28-D37989BC0AAE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865D2-21B6-4CA8-BF04-3817EDFE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A9923-8F70-444C-A499-258B60E3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6649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339C6-C94F-4461-984D-1555D41B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532E9-0961-43FD-83A8-CEBF9A7CE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05C0A-DC1E-432B-93E0-046B1335C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2B24F6-35A0-4D49-A295-B17D8744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8924-0CD1-4303-ABD6-2346B38A392D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63EF-E6DE-4250-B310-0B0A5586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9BDEDC-2683-403C-A133-8A16BDE2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3170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137C-AA50-4AE9-9AB0-51202DD1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A83A49-655D-4B46-B818-0329B4AA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F2CDAE-EDDE-4C0F-BBCE-9AC101A41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164971-22CC-4079-80D3-5ECEA6060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59D7F9-0D6A-4057-B104-3F174D6FF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9051F8-25DD-47C4-968B-F546A5A8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0F7A-1713-45F8-AE3F-B0EEACB71644}" type="datetime1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EBE145-1079-491A-9913-116A0251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4F0E11-42F4-446B-88EF-9B9BBE27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9194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7A19-CFE8-4064-9E33-E4F50131B240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3131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8303B-369F-407E-86F7-6CA16C21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68CB86-65F6-4037-BECD-598E2A03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9A6-F83E-4FDB-84D7-95570B48A307}" type="datetime1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C99F94-405A-4E85-9873-C6A8551D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9860E4-F29A-46F0-8A51-4AE632C9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6094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3A6435-4EB6-4B79-AF55-F4621E55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1726-AA38-4524-8A17-61FB7F8AA3CE}" type="datetime1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8E654-7F2D-4120-BFDB-508F7495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B9287A-CB49-45B8-898A-CE5C7E2F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7642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06DAC-5167-4D5E-BBCE-10DAE4D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3BD07-0798-4D9D-9EDE-3697CB25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FEDD66-724A-47BA-B77C-96680E6E0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C1E369-1348-4E9F-8E00-F965B58E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2C79-9F10-49B2-9C73-0EF459CE9B75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C2F53B-7D05-4F2B-8C5F-902E7B01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917807-D88B-4226-885B-DA99F98C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4976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56711-B887-4AFF-8CB9-C43F5927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A1F274-A681-4DF0-9DDA-9E1E63ECA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4DF90-5C81-4038-B0DB-E567BFAAE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23C796-0CE1-4201-9DA3-A44D4C76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AB5-94B4-4AC9-8CBA-262B6C6724F2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0E1132-EDFF-4203-BEA0-48CC5152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A081D-30F9-434C-9FFA-E5634D41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5402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0D934-DB48-4966-A4B7-D29C8312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429EFB-8A67-431E-B053-859A04C7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504B6-BAB5-40B6-ABBF-47E08096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DBD7-9502-46FC-8EBD-FCB77576FBCF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6857A-0BF7-4FE5-B57E-682F4F75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BAE63-6C36-4568-BE4C-13C93EEA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0557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148F03-8C63-4A0C-A77E-F7C8D8395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89898-2A31-4A75-9354-D0ED6E542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D41EAC-2974-479B-B9B0-75A4698D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A30C-08F1-4CF4-A8C6-822E0E5F7DFF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A1BAE-C8BB-4F36-A976-B7132FD0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E3A64-B685-402D-B0F2-E9BA7A61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698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AED8-6DFB-434B-8549-5A9D82845519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697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BCC4-931D-42A3-9018-104793B3D5B4}" type="datetime1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671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F4F-B8B8-47A4-B6BA-44BE69A2BE6C}" type="datetime1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8751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3C-A5AB-43A5-8941-78E8DA1CC0D0}" type="datetime1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226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B09E-8293-4EC6-A6BA-30C5EA99A963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10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79AA-7D94-496A-8A4E-641F2F9C4ED6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257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1924E1-CFDC-4341-AC48-7650A2212D47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A06C13-3179-4755-8C70-7DCFB88775C0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79028-EB19-4BAB-A46D-F7046C52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B010D3-C86A-40DA-89E7-D339442B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2A9A2-1394-4B6E-8E69-3BA1BCD2C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3867-C64C-4A34-8F08-BCF5AF469DA9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D8832-6860-4E29-8A62-0885BB86D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129D7-64E5-4C73-B90B-455D8660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99CF-3811-48DF-9A06-79DC57102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0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нститут им. Пирогова.">
            <a:extLst>
              <a:ext uri="{FF2B5EF4-FFF2-40B4-BE49-F238E27FC236}">
                <a16:creationId xmlns:a16="http://schemas.microsoft.com/office/drawing/2014/main" id="{81B18673-1E30-4492-A1BE-788CEDD8E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7" b="11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Freeform: Shape 72">
            <a:extLst>
              <a:ext uri="{FF2B5EF4-FFF2-40B4-BE49-F238E27FC236}">
                <a16:creationId xmlns:a16="http://schemas.microsoft.com/office/drawing/2014/main" id="{615A59BC-530D-4881-A29E-CB9EE2D49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314" y="1073777"/>
            <a:ext cx="4994062" cy="4412648"/>
          </a:xfrm>
          <a:custGeom>
            <a:avLst/>
            <a:gdLst>
              <a:gd name="connsiteX0" fmla="*/ 1437823 w 4994062"/>
              <a:gd name="connsiteY0" fmla="*/ 0 h 4412648"/>
              <a:gd name="connsiteX1" fmla="*/ 3556238 w 4994062"/>
              <a:gd name="connsiteY1" fmla="*/ 0 h 4412648"/>
              <a:gd name="connsiteX2" fmla="*/ 3885668 w 4994062"/>
              <a:gd name="connsiteY2" fmla="*/ 191458 h 4412648"/>
              <a:gd name="connsiteX3" fmla="*/ 4942588 w 4994062"/>
              <a:gd name="connsiteY3" fmla="*/ 2019425 h 4412648"/>
              <a:gd name="connsiteX4" fmla="*/ 4942588 w 4994062"/>
              <a:gd name="connsiteY4" fmla="*/ 2393224 h 4412648"/>
              <a:gd name="connsiteX5" fmla="*/ 4550147 w 4994062"/>
              <a:gd name="connsiteY5" fmla="*/ 3071961 h 4412648"/>
              <a:gd name="connsiteX6" fmla="*/ 4549818 w 4994062"/>
              <a:gd name="connsiteY6" fmla="*/ 3072530 h 4412648"/>
              <a:gd name="connsiteX7" fmla="*/ 4539741 w 4994062"/>
              <a:gd name="connsiteY7" fmla="*/ 3072530 h 4412648"/>
              <a:gd name="connsiteX8" fmla="*/ 3588169 w 4994062"/>
              <a:gd name="connsiteY8" fmla="*/ 3072530 h 4412648"/>
              <a:gd name="connsiteX9" fmla="*/ 3432811 w 4994062"/>
              <a:gd name="connsiteY9" fmla="*/ 3158889 h 4412648"/>
              <a:gd name="connsiteX10" fmla="*/ 2889055 w 4994062"/>
              <a:gd name="connsiteY10" fmla="*/ 4089642 h 4412648"/>
              <a:gd name="connsiteX11" fmla="*/ 2889055 w 4994062"/>
              <a:gd name="connsiteY11" fmla="*/ 4268756 h 4412648"/>
              <a:gd name="connsiteX12" fmla="*/ 2957025 w 4994062"/>
              <a:gd name="connsiteY12" fmla="*/ 4385100 h 4412648"/>
              <a:gd name="connsiteX13" fmla="*/ 2973119 w 4994062"/>
              <a:gd name="connsiteY13" fmla="*/ 4412648 h 4412648"/>
              <a:gd name="connsiteX14" fmla="*/ 2913734 w 4994062"/>
              <a:gd name="connsiteY14" fmla="*/ 4412648 h 4412648"/>
              <a:gd name="connsiteX15" fmla="*/ 1437823 w 4994062"/>
              <a:gd name="connsiteY15" fmla="*/ 4412648 h 4412648"/>
              <a:gd name="connsiteX16" fmla="*/ 1112968 w 4994062"/>
              <a:gd name="connsiteY16" fmla="*/ 4221190 h 4412648"/>
              <a:gd name="connsiteX17" fmla="*/ 51474 w 4994062"/>
              <a:gd name="connsiteY17" fmla="*/ 2393224 h 4412648"/>
              <a:gd name="connsiteX18" fmla="*/ 51474 w 4994062"/>
              <a:gd name="connsiteY18" fmla="*/ 2019425 h 4412648"/>
              <a:gd name="connsiteX19" fmla="*/ 1112968 w 4994062"/>
              <a:gd name="connsiteY19" fmla="*/ 191458 h 4412648"/>
              <a:gd name="connsiteX20" fmla="*/ 1437823 w 4994062"/>
              <a:gd name="connsiteY20" fmla="*/ 0 h 44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4062" h="4412648">
                <a:moveTo>
                  <a:pt x="1437823" y="0"/>
                </a:moveTo>
                <a:cubicBezTo>
                  <a:pt x="1437823" y="0"/>
                  <a:pt x="1437823" y="0"/>
                  <a:pt x="3556238" y="0"/>
                </a:cubicBezTo>
                <a:cubicBezTo>
                  <a:pt x="3693500" y="0"/>
                  <a:pt x="3817038" y="72936"/>
                  <a:pt x="3885668" y="191458"/>
                </a:cubicBezTo>
                <a:cubicBezTo>
                  <a:pt x="3885668" y="191458"/>
                  <a:pt x="3885668" y="191458"/>
                  <a:pt x="4942588" y="2019425"/>
                </a:cubicBezTo>
                <a:cubicBezTo>
                  <a:pt x="5011220" y="2133388"/>
                  <a:pt x="5011220" y="2279261"/>
                  <a:pt x="4942588" y="2393224"/>
                </a:cubicBezTo>
                <a:cubicBezTo>
                  <a:pt x="4942588" y="2393224"/>
                  <a:pt x="4942588" y="2393224"/>
                  <a:pt x="4550147" y="3071961"/>
                </a:cubicBezTo>
                <a:lnTo>
                  <a:pt x="4549818" y="3072530"/>
                </a:lnTo>
                <a:lnTo>
                  <a:pt x="4539741" y="3072530"/>
                </a:lnTo>
                <a:cubicBezTo>
                  <a:pt x="4403802" y="3072530"/>
                  <a:pt x="4131924" y="3072530"/>
                  <a:pt x="3588169" y="3072530"/>
                </a:cubicBezTo>
                <a:cubicBezTo>
                  <a:pt x="3529910" y="3072530"/>
                  <a:pt x="3458704" y="3110912"/>
                  <a:pt x="3432811" y="3158889"/>
                </a:cubicBezTo>
                <a:cubicBezTo>
                  <a:pt x="3432811" y="3158889"/>
                  <a:pt x="3432811" y="3158889"/>
                  <a:pt x="2889055" y="4089642"/>
                </a:cubicBezTo>
                <a:cubicBezTo>
                  <a:pt x="2859925" y="4140817"/>
                  <a:pt x="2859925" y="4217580"/>
                  <a:pt x="2889055" y="4268756"/>
                </a:cubicBezTo>
                <a:cubicBezTo>
                  <a:pt x="2889055" y="4268756"/>
                  <a:pt x="2889055" y="4268756"/>
                  <a:pt x="2957025" y="4385100"/>
                </a:cubicBezTo>
                <a:lnTo>
                  <a:pt x="2973119" y="4412648"/>
                </a:lnTo>
                <a:lnTo>
                  <a:pt x="2913734" y="4412648"/>
                </a:lnTo>
                <a:cubicBezTo>
                  <a:pt x="2599952" y="4412648"/>
                  <a:pt x="2132928" y="4412648"/>
                  <a:pt x="1437823" y="4412648"/>
                </a:cubicBezTo>
                <a:cubicBezTo>
                  <a:pt x="1305136" y="4412648"/>
                  <a:pt x="1177025" y="4339712"/>
                  <a:pt x="1112968" y="4221190"/>
                </a:cubicBezTo>
                <a:cubicBezTo>
                  <a:pt x="1112968" y="4221190"/>
                  <a:pt x="1112968" y="4221190"/>
                  <a:pt x="51474" y="2393224"/>
                </a:cubicBezTo>
                <a:cubicBezTo>
                  <a:pt x="-17158" y="2279261"/>
                  <a:pt x="-17158" y="2133388"/>
                  <a:pt x="51474" y="2019425"/>
                </a:cubicBezTo>
                <a:cubicBezTo>
                  <a:pt x="51474" y="2019425"/>
                  <a:pt x="51474" y="2019425"/>
                  <a:pt x="1112968" y="191458"/>
                </a:cubicBezTo>
                <a:cubicBezTo>
                  <a:pt x="1177025" y="72936"/>
                  <a:pt x="1305136" y="0"/>
                  <a:pt x="14378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6FFDF-6F16-4D69-86BB-12625AEE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1613044"/>
            <a:ext cx="3447288" cy="1392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effectLst/>
              </a:rPr>
              <a:t>Поговорим о профилактике школьных болезней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52" name="Freeform: Shape 74">
            <a:extLst>
              <a:ext uri="{FF2B5EF4-FFF2-40B4-BE49-F238E27FC236}">
                <a16:creationId xmlns:a16="http://schemas.microsoft.com/office/drawing/2014/main" id="{25E816B0-A826-4F6C-B444-91E42AB2A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8959" y="1127731"/>
            <a:ext cx="2143461" cy="187740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7AC2147-DC71-45DD-8B5B-E7F1D106B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6" r="6803"/>
          <a:stretch/>
        </p:blipFill>
        <p:spPr>
          <a:xfrm>
            <a:off x="5285911" y="1212647"/>
            <a:ext cx="1949559" cy="1707568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ln w="79375">
            <a:noFill/>
          </a:ln>
        </p:spPr>
      </p:pic>
      <p:sp>
        <p:nvSpPr>
          <p:cNvPr id="6153" name="Freeform: Shape 76">
            <a:extLst>
              <a:ext uri="{FF2B5EF4-FFF2-40B4-BE49-F238E27FC236}">
                <a16:creationId xmlns:a16="http://schemas.microsoft.com/office/drawing/2014/main" id="{89E7A3B0-8177-473E-B1D0-59D0661DC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0521" y="4146804"/>
            <a:ext cx="2527006" cy="221333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8119B6-71D8-4457-96E1-A6C56937A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5633"/>
          <a:stretch/>
        </p:blipFill>
        <p:spPr>
          <a:xfrm>
            <a:off x="3614820" y="4246417"/>
            <a:ext cx="2298408" cy="2013116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33CB55-7FE5-439F-9103-21154A59D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911" y="3104744"/>
            <a:ext cx="2455833" cy="21402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effectLst/>
              </a:rPr>
              <a:t>Скоблина Наталья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Александровна</a:t>
            </a:r>
            <a:r>
              <a:rPr lang="en-US" sz="140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д.м.н</a:t>
            </a:r>
            <a:r>
              <a:rPr lang="en-US" sz="1400" dirty="0">
                <a:solidFill>
                  <a:schemeClr val="bg1"/>
                </a:solidFill>
                <a:effectLst/>
              </a:rPr>
              <a:t>.,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профессор</a:t>
            </a:r>
            <a:endParaRPr lang="ru-RU" sz="140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1400" dirty="0" err="1">
                <a:solidFill>
                  <a:schemeClr val="bg1"/>
                </a:solidFill>
                <a:effectLst/>
              </a:rPr>
              <a:t>Кафедра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гигиены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педиатрического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факультета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effectLst/>
              </a:rPr>
              <a:t>«ФГАОУ ВО РНИМУ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им</a:t>
            </a:r>
            <a:r>
              <a:rPr lang="en-US" sz="1400" dirty="0">
                <a:solidFill>
                  <a:schemeClr val="bg1"/>
                </a:solidFill>
                <a:effectLst/>
              </a:rPr>
              <a:t>. Н.И.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Пирогова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Минздрава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России</a:t>
            </a:r>
            <a:r>
              <a:rPr lang="en-US" sz="1400" dirty="0">
                <a:solidFill>
                  <a:schemeClr val="bg1"/>
                </a:solidFill>
                <a:effectLst/>
              </a:rPr>
              <a:t>» </a:t>
            </a:r>
            <a:endParaRPr lang="ru-RU" sz="140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1400" dirty="0" err="1">
                <a:solidFill>
                  <a:schemeClr val="bg1"/>
                </a:solidFill>
              </a:rPr>
              <a:t>Москва</a:t>
            </a:r>
            <a:r>
              <a:rPr lang="en-US" sz="1400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471498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3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5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8E289E-22D2-4DE2-A4E3-63348A6D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5"/>
            <a:ext cx="3554226" cy="34591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Уровень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функциональных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отклонений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хронических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заболеваний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у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первоклассников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динамике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наблюдения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20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лет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, %</a:t>
            </a:r>
            <a:r>
              <a:rPr lang="en-US" sz="2800" kern="1200" baseline="-250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0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33" name="Group 77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Диаграмма 1">
            <a:extLst>
              <a:ext uri="{FF2B5EF4-FFF2-40B4-BE49-F238E27FC236}">
                <a16:creationId xmlns:a16="http://schemas.microsoft.com/office/drawing/2014/main" id="{3E68D0AD-2CF9-494F-80E9-9E35A35DFDD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93" y="1269000"/>
            <a:ext cx="6472362" cy="43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015803-D755-40ED-83CB-AF589B8A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773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Top Corners Rounded 13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4314" y="195830"/>
            <a:ext cx="2932144" cy="3860771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5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3196"/>
            <a:ext cx="3694176" cy="2606040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внутренний, компьютер, рабочий стол, стол&#10;&#10;Автоматически созданное описание">
            <a:extLst>
              <a:ext uri="{FF2B5EF4-FFF2-40B4-BE49-F238E27FC236}">
                <a16:creationId xmlns:a16="http://schemas.microsoft.com/office/drawing/2014/main" id="{5200EEC9-0CF4-4DD2-BB50-76746A420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" r="4" b="13963"/>
          <a:stretch/>
        </p:blipFill>
        <p:spPr>
          <a:xfrm>
            <a:off x="238421" y="1294155"/>
            <a:ext cx="3050689" cy="1694278"/>
          </a:xfrm>
          <a:prstGeom prst="rect">
            <a:avLst/>
          </a:prstGeom>
        </p:spPr>
      </p:pic>
      <p:sp>
        <p:nvSpPr>
          <p:cNvPr id="27" name="Rectangle: Top Corners Rounded 17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157157" y="-1"/>
            <a:ext cx="4332545" cy="313099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19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0893" y="1"/>
            <a:ext cx="4005072" cy="2962656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BCA7FBD-43CF-469E-A092-DDA08CBCE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3828" r="12435" b="-3"/>
          <a:stretch/>
        </p:blipFill>
        <p:spPr bwMode="auto">
          <a:xfrm>
            <a:off x="5251288" y="374956"/>
            <a:ext cx="2117525" cy="2211296"/>
          </a:xfrm>
          <a:prstGeom prst="rect">
            <a:avLst/>
          </a:prstGeom>
          <a:noFill/>
        </p:spPr>
      </p:pic>
      <p:sp>
        <p:nvSpPr>
          <p:cNvPr id="30" name="Rectangle: Top Corners Rounded 21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157156" y="3506700"/>
            <a:ext cx="4332545" cy="3351300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320893" y="3675040"/>
            <a:ext cx="4005072" cy="3182960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сидит, маленький, стол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A69C5CE5-63A5-40D9-BF62-AA71EB50A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 r="-1" b="-1"/>
          <a:stretch/>
        </p:blipFill>
        <p:spPr>
          <a:xfrm>
            <a:off x="4829979" y="4045477"/>
            <a:ext cx="2858462" cy="2382619"/>
          </a:xfrm>
          <a:prstGeom prst="rect">
            <a:avLst/>
          </a:prstGeom>
        </p:spPr>
      </p:pic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57692" y="1480693"/>
            <a:ext cx="5054856" cy="3413760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5880" y="823849"/>
            <a:ext cx="3246120" cy="4727448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текст, электроника, панель управления&#10;&#10;Автоматически созданное описание">
            <a:extLst>
              <a:ext uri="{FF2B5EF4-FFF2-40B4-BE49-F238E27FC236}">
                <a16:creationId xmlns:a16="http://schemas.microsoft.com/office/drawing/2014/main" id="{49884EFE-0995-4FCB-B673-A875703FE5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-2" b="-2"/>
          <a:stretch/>
        </p:blipFill>
        <p:spPr>
          <a:xfrm>
            <a:off x="9393740" y="1306703"/>
            <a:ext cx="2322827" cy="385897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23617E-85EE-4F0E-92DD-32000D67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982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A35D33-82ED-49E5-9125-F87AB4199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1" b="444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A6AB44-C23E-463D-9891-C90A8AF5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805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FBF29-D4B0-4DFA-99C7-322CE06CF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6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C44403-18D0-49BC-A661-0538AC1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55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511550-166C-4C1A-A25C-397E395E6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82E651-7ADE-4ECD-BCFC-1570F0BE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57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0734-C812-495A-A2C4-2C5D6BD8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2961564"/>
            <a:ext cx="5124734" cy="3268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Благодарю</a:t>
            </a:r>
            <a:br>
              <a: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  <a:br>
              <a:rPr lang="ru-RU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Жду вопросы)</a:t>
            </a:r>
            <a:endParaRPr lang="en-US" sz="4000" b="0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BD80AD-9B38-4FFE-BB22-E204292E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7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6B5494-91BA-422B-98EF-BBD810C4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055273"/>
            <a:ext cx="5426764" cy="1438092"/>
          </a:xfrm>
          <a:prstGeom prst="rect">
            <a:avLst/>
          </a:prstGeom>
        </p:spPr>
      </p:pic>
      <p:sp>
        <p:nvSpPr>
          <p:cNvPr id="18" name="Rectangle 20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30C81-0696-40BE-8AA6-1DB260F0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34" y="770972"/>
            <a:ext cx="5112595" cy="2006693"/>
          </a:xfrm>
          <a:prstGeom prst="rect">
            <a:avLst/>
          </a:prstGeom>
        </p:spPr>
      </p:pic>
      <p:sp>
        <p:nvSpPr>
          <p:cNvPr id="19" name="Rectangle 22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51CC24-81BD-40AA-B3AF-3E0747305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366948"/>
            <a:ext cx="5426764" cy="12888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FF5D8D-3DB6-42BD-BC17-986084369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034" y="4091109"/>
            <a:ext cx="5112595" cy="1840533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7D660CD0-A169-47A3-8530-363AA6ED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791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062E0-27E5-4B70-95D4-02C5E8F1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Первичная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заболеваемость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детей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отдельным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группам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заболеваний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(2013-2018),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100 000 </a:t>
            </a:r>
            <a:r>
              <a:rPr lang="en-US" sz="2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детей</a:t>
            </a:r>
            <a:endParaRPr lang="en-US" sz="2800" b="0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982B608-3DBA-4ECF-A767-347357D53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8933"/>
              </p:ext>
            </p:extLst>
          </p:nvPr>
        </p:nvGraphicFramePr>
        <p:xfrm>
          <a:off x="4808306" y="1528834"/>
          <a:ext cx="7253554" cy="359796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566020">
                  <a:extLst>
                    <a:ext uri="{9D8B030D-6E8A-4147-A177-3AD203B41FA5}">
                      <a16:colId xmlns:a16="http://schemas.microsoft.com/office/drawing/2014/main" val="15307734"/>
                    </a:ext>
                  </a:extLst>
                </a:gridCol>
                <a:gridCol w="816339">
                  <a:extLst>
                    <a:ext uri="{9D8B030D-6E8A-4147-A177-3AD203B41FA5}">
                      <a16:colId xmlns:a16="http://schemas.microsoft.com/office/drawing/2014/main" val="1104581981"/>
                    </a:ext>
                  </a:extLst>
                </a:gridCol>
                <a:gridCol w="748351">
                  <a:extLst>
                    <a:ext uri="{9D8B030D-6E8A-4147-A177-3AD203B41FA5}">
                      <a16:colId xmlns:a16="http://schemas.microsoft.com/office/drawing/2014/main" val="227268417"/>
                    </a:ext>
                  </a:extLst>
                </a:gridCol>
                <a:gridCol w="1287290">
                  <a:extLst>
                    <a:ext uri="{9D8B030D-6E8A-4147-A177-3AD203B41FA5}">
                      <a16:colId xmlns:a16="http://schemas.microsoft.com/office/drawing/2014/main" val="2358240937"/>
                    </a:ext>
                  </a:extLst>
                </a:gridCol>
                <a:gridCol w="782599">
                  <a:extLst>
                    <a:ext uri="{9D8B030D-6E8A-4147-A177-3AD203B41FA5}">
                      <a16:colId xmlns:a16="http://schemas.microsoft.com/office/drawing/2014/main" val="4201247857"/>
                    </a:ext>
                  </a:extLst>
                </a:gridCol>
                <a:gridCol w="1339269">
                  <a:extLst>
                    <a:ext uri="{9D8B030D-6E8A-4147-A177-3AD203B41FA5}">
                      <a16:colId xmlns:a16="http://schemas.microsoft.com/office/drawing/2014/main" val="347469936"/>
                    </a:ext>
                  </a:extLst>
                </a:gridCol>
                <a:gridCol w="782599">
                  <a:extLst>
                    <a:ext uri="{9D8B030D-6E8A-4147-A177-3AD203B41FA5}">
                      <a16:colId xmlns:a16="http://schemas.microsoft.com/office/drawing/2014/main" val="3445437903"/>
                    </a:ext>
                  </a:extLst>
                </a:gridCol>
                <a:gridCol w="931087">
                  <a:extLst>
                    <a:ext uri="{9D8B030D-6E8A-4147-A177-3AD203B41FA5}">
                      <a16:colId xmlns:a16="http://schemas.microsoft.com/office/drawing/2014/main" val="166552481"/>
                    </a:ext>
                  </a:extLst>
                </a:gridCol>
              </a:tblGrid>
              <a:tr h="110714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>
                          <a:solidFill>
                            <a:schemeClr val="bg1"/>
                          </a:solidFill>
                          <a:effectLst/>
                        </a:rPr>
                        <a:t>Годы</a:t>
                      </a:r>
                      <a:endParaRPr lang="ru-RU" sz="1200" b="0" cap="none" spc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>
                          <a:solidFill>
                            <a:schemeClr val="bg1"/>
                          </a:solidFill>
                          <a:effectLst/>
                        </a:rPr>
                        <a:t>Болезни органов дыхания</a:t>
                      </a:r>
                      <a:endParaRPr lang="ru-RU" sz="1200" b="0" cap="none" spc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>
                          <a:solidFill>
                            <a:schemeClr val="bg1"/>
                          </a:solidFill>
                          <a:effectLst/>
                        </a:rPr>
                        <a:t>Травмы</a:t>
                      </a:r>
                      <a:endParaRPr lang="ru-RU" sz="1200" b="0" cap="none" spc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solidFill>
                            <a:schemeClr val="bg1"/>
                          </a:solidFill>
                          <a:effectLst/>
                        </a:rPr>
                        <a:t>Инфекционные</a:t>
                      </a:r>
                      <a:endParaRPr lang="ru-RU" sz="12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solidFill>
                            <a:schemeClr val="bg1"/>
                          </a:solidFill>
                          <a:effectLst/>
                        </a:rPr>
                        <a:t>и паразитарные болезни</a:t>
                      </a:r>
                      <a:endParaRPr lang="ru-RU" sz="1200" b="0" cap="none" spc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solidFill>
                            <a:schemeClr val="bg1"/>
                          </a:solidFill>
                          <a:effectLst/>
                        </a:rPr>
                        <a:t>Болезни кожи</a:t>
                      </a:r>
                      <a:endParaRPr lang="ru-RU" sz="1200" b="0" cap="none" spc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>
                          <a:solidFill>
                            <a:schemeClr val="bg1"/>
                          </a:solidFill>
                          <a:effectLst/>
                        </a:rPr>
                        <a:t>Болезни органов пищеварения</a:t>
                      </a:r>
                      <a:endParaRPr lang="ru-RU" sz="1200" b="0" cap="none" spc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>
                          <a:solidFill>
                            <a:schemeClr val="bg1"/>
                          </a:solidFill>
                          <a:effectLst/>
                        </a:rPr>
                        <a:t>Болезни</a:t>
                      </a:r>
                      <a:endParaRPr lang="ru-RU" sz="12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>
                          <a:solidFill>
                            <a:schemeClr val="bg1"/>
                          </a:solidFill>
                          <a:effectLst/>
                        </a:rPr>
                        <a:t>глаза</a:t>
                      </a:r>
                      <a:endParaRPr lang="ru-RU" sz="1200" b="0" cap="none" spc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cap="none" spc="0">
                          <a:solidFill>
                            <a:schemeClr val="bg1"/>
                          </a:solidFill>
                          <a:effectLst/>
                        </a:rPr>
                        <a:t>Болезни костно-мышечной системы</a:t>
                      </a:r>
                      <a:endParaRPr lang="ru-RU" sz="1200" b="0" cap="none" spc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8284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118358,9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10576,6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7841,5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8560,2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8141,2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6029,6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3654,8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32201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117050,8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10406,3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8078,4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8309,1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8015,9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6029,6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3654,8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64154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115757,8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10428,6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7280,6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7644,3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7234,6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6029,6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3654,8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88915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117377,4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10403,5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7098,0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7127,4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7048,7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6029,6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3654,8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7937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116834,9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10330,3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6982,9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6932,9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6519,6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6029,6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3654,8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611127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117101,5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10618,3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6930,6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6675,1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6455,6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>
                          <a:solidFill>
                            <a:schemeClr val="tx1"/>
                          </a:solidFill>
                          <a:effectLst/>
                        </a:rPr>
                        <a:t>6029,6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3654,8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625" marR="39307" marT="65096" marB="6509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08561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8F905-AD5B-4C37-B76F-6DF1530B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03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78D2A2A-AF5C-4366-80F5-B6EADAA309B9}"/>
              </a:ext>
            </a:extLst>
          </p:cNvPr>
          <p:cNvSpPr txBox="1">
            <a:spLocks/>
          </p:cNvSpPr>
          <p:nvPr/>
        </p:nvSpPr>
        <p:spPr>
          <a:xfrm>
            <a:off x="767289" y="1739112"/>
            <a:ext cx="4220967" cy="1908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Фактический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режим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дня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старших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школьников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часы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%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24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часов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легенда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часовой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стрелке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99" name="Диаграмма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99370" y="244633"/>
            <a:ext cx="4320000" cy="3060000"/>
          </a:xfrm>
          <a:prstGeom prst="rect">
            <a:avLst/>
          </a:prstGeom>
          <a:noFill/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478D2A2A-AF5C-4366-80F5-B6EADAA309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630" y="3739793"/>
            <a:ext cx="3969714" cy="2430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Гигиенически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рекомендованный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режим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дня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старших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школьников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часы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в %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от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24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часов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легенда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по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часовой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стрелке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9370" y="3428771"/>
            <a:ext cx="4320000" cy="3060000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D0DE38-2BB6-42A1-92C2-96B4A808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3C590-1A7D-42DA-ADFA-8968EA3C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cs typeface="Calibri" panose="020F0502020204030204" pitchFamily="34" charset="0"/>
              </a:rPr>
              <a:t>Режим дня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91AF08-48D6-4C70-8248-2B7848A6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544530"/>
            <a:ext cx="5716988" cy="5681609"/>
          </a:xfrm>
        </p:spPr>
        <p:txBody>
          <a:bodyPr anchor="ctr">
            <a:noAutofit/>
          </a:bodyPr>
          <a:lstStyle/>
          <a:p>
            <a:pPr>
              <a:buClr>
                <a:srgbClr val="FFC000"/>
              </a:buClr>
            </a:pPr>
            <a:r>
              <a:rPr lang="ru-RU" dirty="0">
                <a:cs typeface="Calibri" panose="020F0502020204030204" pitchFamily="34" charset="0"/>
              </a:rPr>
              <a:t>удовлетворение биологической потребности в движении (зарядка, прогулки не менее 3 ч, подвижные игры и т.д.)</a:t>
            </a:r>
          </a:p>
          <a:p>
            <a:pPr>
              <a:buClr>
                <a:srgbClr val="FFC000"/>
              </a:buClr>
            </a:pPr>
            <a:r>
              <a:rPr lang="ru-RU" dirty="0">
                <a:cs typeface="Calibri" panose="020F0502020204030204" pitchFamily="34" charset="0"/>
              </a:rPr>
              <a:t>полноценное, сбалансированное, рациональное питание (3-х – 4-х кратный прием горячей пищи, достаточное время отводимое для приема пищи)</a:t>
            </a:r>
          </a:p>
          <a:p>
            <a:pPr>
              <a:buClr>
                <a:srgbClr val="FFC000"/>
              </a:buClr>
            </a:pPr>
            <a:r>
              <a:rPr lang="ru-RU" dirty="0">
                <a:cs typeface="Calibri" panose="020F0502020204030204" pitchFamily="34" charset="0"/>
              </a:rPr>
              <a:t>свободное время (1-1,5 ч)</a:t>
            </a:r>
          </a:p>
          <a:p>
            <a:pPr>
              <a:buClr>
                <a:srgbClr val="FFC000"/>
              </a:buClr>
            </a:pPr>
            <a:r>
              <a:rPr lang="ru-RU" dirty="0">
                <a:cs typeface="Calibri" panose="020F0502020204030204" pitchFamily="34" charset="0"/>
              </a:rPr>
              <a:t>полноценный сон (8-11 ч в зависимости от возраста)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C1CCB3-D8D4-42F8-BB57-0CC41B98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500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1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CFE809-EC2E-4A52-8E83-E03982BD4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13" y="189000"/>
            <a:ext cx="4584600" cy="6480000"/>
          </a:xfrm>
          <a:prstGeom prst="rect">
            <a:avLst/>
          </a:prstGeom>
        </p:spPr>
      </p:pic>
      <p:grpSp>
        <p:nvGrpSpPr>
          <p:cNvPr id="12" name="Group 1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04A2B5AF-74A3-48C7-8A87-12C58382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1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Время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отхода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сну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9856"/>
              </p:ext>
            </p:extLst>
          </p:nvPr>
        </p:nvGraphicFramePr>
        <p:xfrm>
          <a:off x="5207092" y="1622066"/>
          <a:ext cx="6472364" cy="3645452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29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756"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>
                          <a:solidFill>
                            <a:srgbClr val="FFFFFF"/>
                          </a:solidFill>
                          <a:latin typeface="+mn-lt"/>
                        </a:rPr>
                        <a:t>Время отхода ко сну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>
                          <a:solidFill>
                            <a:srgbClr val="FFFFFF"/>
                          </a:solidFill>
                          <a:latin typeface="+mn-lt"/>
                        </a:rPr>
                        <a:t>Старшие школьники,</a:t>
                      </a:r>
                      <a:r>
                        <a:rPr lang="ru-RU" sz="2000" b="1" cap="none" spc="0" baseline="0">
                          <a:solidFill>
                            <a:srgbClr val="FFFFFF"/>
                          </a:solidFill>
                          <a:latin typeface="+mn-lt"/>
                        </a:rPr>
                        <a:t> %</a:t>
                      </a:r>
                      <a:endParaRPr lang="ru-RU" sz="2000" b="1" cap="none" spc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>
                          <a:solidFill>
                            <a:srgbClr val="FFFFFF"/>
                          </a:solidFill>
                          <a:latin typeface="+mn-lt"/>
                        </a:rPr>
                        <a:t>Студенты,</a:t>
                      </a:r>
                      <a:r>
                        <a:rPr lang="ru-RU" sz="2000" b="1" cap="none" spc="0" baseline="0">
                          <a:solidFill>
                            <a:srgbClr val="FFFFFF"/>
                          </a:solidFill>
                          <a:latin typeface="+mn-lt"/>
                        </a:rPr>
                        <a:t> %</a:t>
                      </a:r>
                      <a:endParaRPr lang="ru-RU" sz="2000" b="1" cap="none" spc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174">
                <a:tc>
                  <a:txBody>
                    <a:bodyPr/>
                    <a:lstStyle/>
                    <a:p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21:00 - 21:59</a:t>
                      </a:r>
                    </a:p>
                  </a:txBody>
                  <a:tcPr marL="276170" marR="165702" marT="165702" marB="165702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174">
                <a:tc>
                  <a:txBody>
                    <a:bodyPr/>
                    <a:lstStyle/>
                    <a:p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22:00 - 22:59</a:t>
                      </a:r>
                    </a:p>
                  </a:txBody>
                  <a:tcPr marL="276170" marR="165702" marT="165702" marB="165702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45,9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74">
                <a:tc>
                  <a:txBody>
                    <a:bodyPr/>
                    <a:lstStyle/>
                    <a:p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23:00 - 23:59</a:t>
                      </a:r>
                    </a:p>
                  </a:txBody>
                  <a:tcPr marL="276170" marR="165702" marT="165702" marB="165702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35,6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60,7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174">
                <a:tc>
                  <a:txBody>
                    <a:bodyPr/>
                    <a:lstStyle/>
                    <a:p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00:00</a:t>
                      </a:r>
                      <a:r>
                        <a:rPr lang="ru-RU" sz="2000" cap="none" spc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– 00:59</a:t>
                      </a:r>
                      <a:endParaRPr lang="ru-RU" sz="20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276170" marR="165702" marT="165702" marB="165702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11,5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34,1</a:t>
                      </a:r>
                    </a:p>
                  </a:txBody>
                  <a:tcPr marL="276170" marR="165702" marT="165702" marB="165702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36748B-5C63-4B32-8BAE-DDBD5A8F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F0A1641-96BA-48DC-829E-6BF1DBA6DE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13" y="369000"/>
            <a:ext cx="4941898" cy="6120000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11A7C-171B-4061-A473-D8109DB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06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0E6C29-C9BF-43BB-A061-6F599F2D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349858"/>
            <a:ext cx="4761461" cy="13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Электронные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средства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обучения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наушниками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EA36F9A-D9E8-4239-BD54-DC4316306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746" y="2863018"/>
            <a:ext cx="4666592" cy="3304451"/>
          </a:xfrm>
        </p:spPr>
        <p:txBody>
          <a:bodyPr vert="horz" lIns="91440" tIns="45720" rIns="91440" bIns="45720" rtlCol="0">
            <a:normAutofit/>
          </a:bodyPr>
          <a:lstStyle/>
          <a:p>
            <a:pPr marL="432900"/>
            <a:r>
              <a:rPr lang="en-US" sz="2000" dirty="0" err="1">
                <a:solidFill>
                  <a:schemeClr val="bg1"/>
                </a:solidFill>
              </a:rPr>
              <a:t>При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необходимости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использовать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наушники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время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непрерывного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использования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для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всех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возрастных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групп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должно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составлять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более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часа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marL="432900"/>
            <a:r>
              <a:rPr lang="en-US" sz="2000" dirty="0" err="1">
                <a:solidFill>
                  <a:schemeClr val="bg1"/>
                </a:solidFill>
              </a:rPr>
              <a:t>Уровень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громкости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должен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превышать</a:t>
            </a:r>
            <a:r>
              <a:rPr lang="en-US" sz="2000" dirty="0">
                <a:solidFill>
                  <a:schemeClr val="bg1"/>
                </a:solidFill>
              </a:rPr>
              <a:t> 60% </a:t>
            </a:r>
            <a:r>
              <a:rPr lang="en-US" sz="2000" dirty="0" err="1">
                <a:solidFill>
                  <a:schemeClr val="bg1"/>
                </a:solidFill>
              </a:rPr>
              <a:t>от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максимальной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432900"/>
            <a:r>
              <a:rPr lang="en-US" sz="2000" dirty="0" err="1">
                <a:solidFill>
                  <a:schemeClr val="bg1"/>
                </a:solidFill>
              </a:rPr>
              <a:t>Внутриканальные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наушники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должны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быть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предназначены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только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для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индивидуального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использования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06E9-D8F8-4826-9995-7F725F2983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96" y="1133221"/>
            <a:ext cx="2921959" cy="4115435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D8C545-638A-4539-A457-B2801A43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99CF-3811-48DF-9A06-79DC57102CC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73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333</Words>
  <Application>Microsoft Office PowerPoint</Application>
  <PresentationFormat>Широкоэкранный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Tahoma</vt:lpstr>
      <vt:lpstr>Wingdings 2</vt:lpstr>
      <vt:lpstr>HDOfficeLightV0</vt:lpstr>
      <vt:lpstr>1_HDOfficeLightV0</vt:lpstr>
      <vt:lpstr>Тема Office</vt:lpstr>
      <vt:lpstr>Поговорим о профилактике школьных болезней</vt:lpstr>
      <vt:lpstr>Презентация PowerPoint</vt:lpstr>
      <vt:lpstr>Первичная заболеваемость детей по отдельным группам заболеваний (2013-2018), на 100 000 детей</vt:lpstr>
      <vt:lpstr>Презентация PowerPoint</vt:lpstr>
      <vt:lpstr>Режим дня</vt:lpstr>
      <vt:lpstr>Презентация PowerPoint</vt:lpstr>
      <vt:lpstr>Время отхода ко сну</vt:lpstr>
      <vt:lpstr>Презентация PowerPoint</vt:lpstr>
      <vt:lpstr>Электронные средства обучения с наушниками</vt:lpstr>
      <vt:lpstr>Уровень функциональных отклонений и хронических заболеваний у первоклассников в динамике наблюдения 20 лет, %0 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Жду вопросы)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риска преморбидных изменений у детей в условиях дистанционного обучения</dc:title>
  <dc:creator>Наталья Скоблина</dc:creator>
  <cp:lastModifiedBy>Наталья Скоблина</cp:lastModifiedBy>
  <cp:revision>13</cp:revision>
  <dcterms:created xsi:type="dcterms:W3CDTF">2020-10-15T09:57:04Z</dcterms:created>
  <dcterms:modified xsi:type="dcterms:W3CDTF">2022-03-22T05:27:09Z</dcterms:modified>
</cp:coreProperties>
</file>