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2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D7BE-0891-4602-96F1-88618894790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72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D7BE-0891-4602-96F1-88618894790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3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D7BE-0891-4602-96F1-88618894790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93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D7BE-0891-4602-96F1-88618894790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1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D7BE-0891-4602-96F1-88618894790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32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D7BE-0891-4602-96F1-88618894790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99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D7BE-0891-4602-96F1-88618894790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8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D7BE-0891-4602-96F1-88618894790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6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D7BE-0891-4602-96F1-88618894790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3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B31D7BE-0891-4602-96F1-88618894790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D7BE-0891-4602-96F1-88618894790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0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31D7BE-0891-4602-96F1-88618894790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00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9095" y="80211"/>
            <a:ext cx="10178716" cy="208547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"Текстильная лошадка «Весёлый карандаш» по мотивам народной игрушки. "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10" y="2237876"/>
            <a:ext cx="3866148" cy="39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05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8124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Формирование головы лошадки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5" y="1870363"/>
            <a:ext cx="3213995" cy="4258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83" y="1870363"/>
            <a:ext cx="3391184" cy="4258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40" y="1870363"/>
            <a:ext cx="3249359" cy="427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6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1874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Формирование туловища лошадки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20" y="1878676"/>
            <a:ext cx="3944983" cy="3657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52" y="2028305"/>
            <a:ext cx="2827373" cy="4206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74" y="1878676"/>
            <a:ext cx="2812454" cy="41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8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53" y="1787235"/>
            <a:ext cx="3392352" cy="4344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81" y="1845425"/>
            <a:ext cx="3363077" cy="434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12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0162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Изготовление гривы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52" y="1809240"/>
            <a:ext cx="2936221" cy="4192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946" y="1809240"/>
            <a:ext cx="2707674" cy="4172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95" y="1791662"/>
            <a:ext cx="2820849" cy="422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90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6" y="224443"/>
            <a:ext cx="3544195" cy="5785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353" y="232324"/>
            <a:ext cx="3837015" cy="575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69" y="251459"/>
            <a:ext cx="4060076" cy="573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Готовое изделие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03" y="1837951"/>
            <a:ext cx="3663052" cy="4506076"/>
          </a:xfrm>
        </p:spPr>
      </p:pic>
    </p:spTree>
    <p:extLst>
      <p:ext uri="{BB962C8B-B14F-4D97-AF65-F5344CB8AC3E}">
        <p14:creationId xmlns:p14="http://schemas.microsoft.com/office/powerpoint/2010/main" val="611073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Спасибо за внимание!!!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814" y="1928120"/>
            <a:ext cx="3333107" cy="426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7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485" y="559942"/>
            <a:ext cx="9403096" cy="99614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Традиционная русская народная игрушка</a:t>
            </a:r>
            <a:endParaRPr lang="ru-RU" sz="40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033" y="2342147"/>
            <a:ext cx="6416842" cy="386614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кукла, как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необходимым традиционным элементом воспитательного процесса. Через игру с куклой ребёнок познаёт мир, происходит его социализация в обществе. Игрушка служила и служит своеобразным наглядным пособием для передачи ребёнку знаний о материальном мире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84" y="2037347"/>
            <a:ext cx="4674244" cy="35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6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116" y="1903127"/>
            <a:ext cx="5781210" cy="4096620"/>
          </a:xfrm>
        </p:spPr>
      </p:pic>
      <p:sp>
        <p:nvSpPr>
          <p:cNvPr id="6" name="Прямоугольник 5"/>
          <p:cNvSpPr/>
          <p:nvPr/>
        </p:nvSpPr>
        <p:spPr>
          <a:xfrm>
            <a:off x="296780" y="2673148"/>
            <a:ext cx="49100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2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каждого народа были свои представления о детских игрушках, в которых отразились общественный уклад, быт, нравы и обычаи, технические особенности. Они были разнообразны, исходя из материала, назначения, игровой задумки. Можно смело сказать, что игрушка- это часть народной традиции.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68968"/>
            <a:ext cx="10058400" cy="102712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Народные игровые </a:t>
            </a:r>
            <a:r>
              <a:rPr lang="ru-RU" sz="4000" b="1" dirty="0" err="1" smtClean="0">
                <a:solidFill>
                  <a:srgbClr val="C00000"/>
                </a:solidFill>
              </a:rPr>
              <a:t>куколы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33" y="1894829"/>
            <a:ext cx="2759243" cy="4138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" y="1894829"/>
            <a:ext cx="3988001" cy="2991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80" y="1894829"/>
            <a:ext cx="386987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76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5031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Образ коня в русских ремёслах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721" y="1813077"/>
            <a:ext cx="6498771" cy="402336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Конь, с точки зрения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олицетворение мощи и жизненной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силы.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конь-огонь - солярная сила. Белая, золотая или огненная лошадь появляется вместе с богами солнца, впряженные в их колесницы. Лунная сила (элемент влаги, море) - это боевые кони океанических богов. Таким образом, лошадь символизирует  жизнь,  а также быстрый бег времени. В виде чудесных коней представлялись все значительные явления природы – ветры, облака и грозовые тучи, вода, где в образе лошадиных грив предстают волны.</a:t>
            </a:r>
          </a:p>
          <a:p>
            <a:pPr algn="just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коня вдохновлял мастеров и художников во все времена. Их делали из различных материалов: глины, дерева, фарфора, расписывали узорами.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2045153"/>
            <a:ext cx="4645389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9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892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Разновидности лошадок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4" y="2194402"/>
            <a:ext cx="2887580" cy="32138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194402"/>
            <a:ext cx="3453024" cy="3021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43" y="2404978"/>
            <a:ext cx="3064042" cy="38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0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986" y="142224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Лошадки на палочке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14705"/>
            <a:ext cx="4677587" cy="40227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37" y="2014705"/>
            <a:ext cx="438004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0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631" y="2229853"/>
            <a:ext cx="6657473" cy="334246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исконно славянский образ не утратил своего значения и сегодня. Древние традиции вызывают все больший интерес, сохранившиеся до наших дней, а знаки и символы все уверенней входят в нашу повседневную жизнь. Этот верный спутник человека был свидетелем множества значимых событий, которые живут в наших преданиях, песнях , и декоративно-прикладном искусстве и по сей день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548" y="1858636"/>
            <a:ext cx="3911934" cy="32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7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0478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Этапы изготовления текстильной лошадки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4105" y="3039978"/>
            <a:ext cx="5622758" cy="227797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Необходимый материал: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Ткань, ленты, нитки, синтепон, ножницы, карандаш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69" y="1888289"/>
            <a:ext cx="3213432" cy="42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121</TotalTime>
  <Words>227</Words>
  <Application>Microsoft Office PowerPoint</Application>
  <PresentationFormat>Широкоэкранный</PresentationFormat>
  <Paragraphs>19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Times New Roman</vt:lpstr>
      <vt:lpstr>Ретро</vt:lpstr>
      <vt:lpstr>"Текстильная лошадка «Весёлый карандаш» по мотивам народной игрушки. "</vt:lpstr>
      <vt:lpstr>Традиционная русская народная игрушка</vt:lpstr>
      <vt:lpstr>Презентация PowerPoint</vt:lpstr>
      <vt:lpstr> Народные игровые куколы</vt:lpstr>
      <vt:lpstr>Образ коня в русских ремёслах</vt:lpstr>
      <vt:lpstr>Разновидности лошадок</vt:lpstr>
      <vt:lpstr>Лошадки на палочке</vt:lpstr>
      <vt:lpstr>Презентация PowerPoint</vt:lpstr>
      <vt:lpstr>Этапы изготовления текстильной лошадки</vt:lpstr>
      <vt:lpstr> Формирование головы лошадки</vt:lpstr>
      <vt:lpstr> Формирование туловища лошадки</vt:lpstr>
      <vt:lpstr>Презентация PowerPoint</vt:lpstr>
      <vt:lpstr> Изготовление гривы</vt:lpstr>
      <vt:lpstr>Презентация PowerPoint</vt:lpstr>
      <vt:lpstr>Готовое изделие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"Текстильная лошадка «Весёлый карандаш» по мотивам народной игрушки. "</dc:title>
  <dc:creator>katyapsih2@mail.ru</dc:creator>
  <cp:lastModifiedBy>katyapsih2@mail.ru</cp:lastModifiedBy>
  <cp:revision>15</cp:revision>
  <dcterms:created xsi:type="dcterms:W3CDTF">2019-02-25T18:43:03Z</dcterms:created>
  <dcterms:modified xsi:type="dcterms:W3CDTF">2019-02-26T19:34:22Z</dcterms:modified>
</cp:coreProperties>
</file>